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7"/>
  </p:notesMasterIdLst>
  <p:sldIdLst>
    <p:sldId id="374" r:id="rId4"/>
    <p:sldId id="354" r:id="rId5"/>
    <p:sldId id="357" r:id="rId6"/>
    <p:sldId id="337" r:id="rId8"/>
    <p:sldId id="360" r:id="rId9"/>
    <p:sldId id="361" r:id="rId10"/>
    <p:sldId id="362" r:id="rId11"/>
    <p:sldId id="363" r:id="rId12"/>
    <p:sldId id="359" r:id="rId13"/>
    <p:sldId id="365" r:id="rId14"/>
    <p:sldId id="371" r:id="rId15"/>
    <p:sldId id="372" r:id="rId16"/>
    <p:sldId id="364" r:id="rId17"/>
    <p:sldId id="367" r:id="rId18"/>
    <p:sldId id="370" r:id="rId19"/>
    <p:sldId id="391" r:id="rId20"/>
    <p:sldId id="343" r:id="rId21"/>
  </p:sldIdLst>
  <p:sldSz cx="12195175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DAF0"/>
    <a:srgbClr val="97FFFF"/>
    <a:srgbClr val="66FFFF"/>
    <a:srgbClr val="F3F3F3"/>
    <a:srgbClr val="0000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31" autoAdjust="0"/>
    <p:restoredTop sz="94660"/>
  </p:normalViewPr>
  <p:slideViewPr>
    <p:cSldViewPr showGuides="1">
      <p:cViewPr varScale="1">
        <p:scale>
          <a:sx n="59" d="100"/>
          <a:sy n="59" d="100"/>
        </p:scale>
        <p:origin x="900" y="64"/>
      </p:cViewPr>
      <p:guideLst>
        <p:guide orient="horz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6139A-A79B-4645-92A0-09FBA3C9B7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06AC1-A2C3-49E6-95F4-01B67F45C1C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quyết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huống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chn.docer.com/works?userid=25324357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51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7"/>
          <p:cNvSpPr/>
          <p:nvPr userDrawn="1"/>
        </p:nvSpPr>
        <p:spPr bwMode="auto">
          <a:xfrm>
            <a:off x="0" y="4157664"/>
            <a:ext cx="12195175" cy="2700337"/>
          </a:xfrm>
          <a:custGeom>
            <a:avLst/>
            <a:gdLst>
              <a:gd name="T0" fmla="*/ 0 w 3199"/>
              <a:gd name="T1" fmla="*/ 2147483646 h 1324"/>
              <a:gd name="T2" fmla="*/ 2147483646 w 3199"/>
              <a:gd name="T3" fmla="*/ 2147483646 h 1324"/>
              <a:gd name="T4" fmla="*/ 2147483646 w 3199"/>
              <a:gd name="T5" fmla="*/ 2147483646 h 1324"/>
              <a:gd name="T6" fmla="*/ 0 w 3199"/>
              <a:gd name="T7" fmla="*/ 2147483646 h 1324"/>
              <a:gd name="T8" fmla="*/ 0 w 3199"/>
              <a:gd name="T9" fmla="*/ 2147483646 h 13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99" h="1324">
                <a:moveTo>
                  <a:pt x="0" y="252"/>
                </a:moveTo>
                <a:cubicBezTo>
                  <a:pt x="230" y="84"/>
                  <a:pt x="2289" y="0"/>
                  <a:pt x="3199" y="326"/>
                </a:cubicBezTo>
                <a:cubicBezTo>
                  <a:pt x="3199" y="1324"/>
                  <a:pt x="3199" y="1324"/>
                  <a:pt x="3199" y="1324"/>
                </a:cubicBezTo>
                <a:cubicBezTo>
                  <a:pt x="0" y="1324"/>
                  <a:pt x="0" y="1324"/>
                  <a:pt x="0" y="1324"/>
                </a:cubicBezTo>
                <a:lnTo>
                  <a:pt x="0" y="25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grpSp>
        <p:nvGrpSpPr>
          <p:cNvPr id="5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6" name="Group 537"/>
            <p:cNvGrpSpPr/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3" name="Freeform 337"/>
              <p:cNvSpPr/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4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5" name="Freeform 339"/>
              <p:cNvSpPr/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7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8" name="Freeform 342"/>
              <p:cNvSpPr/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9" name="Freeform 343"/>
              <p:cNvSpPr/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0" name="Freeform 344"/>
              <p:cNvSpPr/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1" name="Freeform 345"/>
              <p:cNvSpPr/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2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3" name="Freeform 347"/>
              <p:cNvSpPr/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4" name="Freeform 348"/>
              <p:cNvSpPr/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5" name="Freeform 349"/>
              <p:cNvSpPr/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6" name="Freeform 350"/>
              <p:cNvSpPr/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7" name="Freeform 351"/>
              <p:cNvSpPr/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8" name="Freeform 352"/>
              <p:cNvSpPr/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9" name="Freeform 353"/>
              <p:cNvSpPr/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0" name="Freeform 354"/>
              <p:cNvSpPr/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1" name="Freeform 355"/>
              <p:cNvSpPr/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2" name="Freeform 356"/>
              <p:cNvSpPr/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3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4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5" name="Freeform 359"/>
              <p:cNvSpPr/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6" name="Freeform 360"/>
              <p:cNvSpPr/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7" name="Freeform 361"/>
              <p:cNvSpPr/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8" name="Freeform 362"/>
              <p:cNvSpPr/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9" name="Freeform 363"/>
              <p:cNvSpPr/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0" name="Freeform 364"/>
              <p:cNvSpPr/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1" name="Freeform 365"/>
              <p:cNvSpPr/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2" name="Freeform 366"/>
              <p:cNvSpPr/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3" name="Freeform 367"/>
              <p:cNvSpPr/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4" name="Freeform 368"/>
              <p:cNvSpPr/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5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6" name="Freeform 370"/>
              <p:cNvSpPr/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7" name="Freeform 371"/>
              <p:cNvSpPr/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8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9" name="Freeform 373"/>
              <p:cNvSpPr/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0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1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2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3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4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5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6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7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8" name="Freeform 382"/>
              <p:cNvSpPr/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9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0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1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2" name="Freeform 386"/>
              <p:cNvSpPr/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3" name="Freeform 387"/>
              <p:cNvSpPr/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4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5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6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7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8" name="Freeform 392"/>
              <p:cNvSpPr/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9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0" name="Freeform 394"/>
              <p:cNvSpPr/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1" name="Freeform 395"/>
              <p:cNvSpPr/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2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3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4" name="Freeform 398"/>
              <p:cNvSpPr/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5" name="Freeform 399"/>
              <p:cNvSpPr/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6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7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8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9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0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1" name="Freeform 405"/>
              <p:cNvSpPr/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2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3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4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5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6" name="Freeform 410"/>
              <p:cNvSpPr/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7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8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9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0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1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2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3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4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5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6" name="Freeform 420"/>
              <p:cNvSpPr/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7" name="Freeform 421"/>
              <p:cNvSpPr/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8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9" name="Freeform 423"/>
              <p:cNvSpPr/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0" name="Freeform 424"/>
              <p:cNvSpPr/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1" name="Freeform 425"/>
              <p:cNvSpPr/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2" name="Freeform 426"/>
              <p:cNvSpPr/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3" name="Freeform 427"/>
              <p:cNvSpPr/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4" name="Freeform 428"/>
              <p:cNvSpPr/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5" name="Freeform 429"/>
              <p:cNvSpPr/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6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7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8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9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0" name="Freeform 434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1" name="Freeform 435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2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3" name="Freeform 437"/>
              <p:cNvSpPr/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4" name="Freeform 438"/>
              <p:cNvSpPr/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5" name="Freeform 439"/>
              <p:cNvSpPr/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6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7" name="Freeform 441"/>
              <p:cNvSpPr/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8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9" name="Freeform 443"/>
              <p:cNvSpPr/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0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1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2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3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4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5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6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7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8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9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0" name="Freeform 454"/>
              <p:cNvSpPr/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1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2" name="Freeform 456"/>
              <p:cNvSpPr/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3" name="Freeform 457"/>
              <p:cNvSpPr/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4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5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6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7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8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9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0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1" name="Freeform 465"/>
              <p:cNvSpPr/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2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3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4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5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6" name="Freeform 470"/>
              <p:cNvSpPr/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7" name="Freeform 471"/>
              <p:cNvSpPr/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8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9" name="Freeform 473"/>
              <p:cNvSpPr/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0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1" name="Freeform 475"/>
              <p:cNvSpPr/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2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3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4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5" name="Freeform 479"/>
              <p:cNvSpPr/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6" name="Freeform 480"/>
              <p:cNvSpPr/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7" name="Freeform 481"/>
              <p:cNvSpPr/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8" name="Freeform 482"/>
              <p:cNvSpPr/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9" name="Freeform 483"/>
              <p:cNvSpPr/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0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1" name="Freeform 485"/>
              <p:cNvSpPr/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2" name="Freeform 486"/>
              <p:cNvSpPr/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3" name="Freeform 487"/>
              <p:cNvSpPr/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4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5" name="Freeform 489"/>
              <p:cNvSpPr/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6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7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8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9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0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1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2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3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4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5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6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7" name="Freeform 501"/>
              <p:cNvSpPr/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8" name="Freeform 502"/>
              <p:cNvSpPr/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9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0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1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2" name="Freeform 506"/>
              <p:cNvSpPr/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3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4" name="Freeform 508"/>
              <p:cNvSpPr/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5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6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7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8" name="Freeform 512"/>
              <p:cNvSpPr/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9" name="Freeform 513"/>
              <p:cNvSpPr/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0" name="Freeform 514"/>
              <p:cNvSpPr/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1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2" name="Freeform 516"/>
              <p:cNvSpPr/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3" name="Freeform 517"/>
              <p:cNvSpPr/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4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5" name="Freeform 519"/>
              <p:cNvSpPr/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6" name="Freeform 520"/>
              <p:cNvSpPr/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7" name="Freeform 521"/>
              <p:cNvSpPr/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8" name="Freeform 522"/>
              <p:cNvSpPr/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9" name="Freeform 523"/>
              <p:cNvSpPr/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0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1" name="Freeform 525"/>
              <p:cNvSpPr/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2" name="Freeform 526"/>
              <p:cNvSpPr/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3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4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5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6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7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8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9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0" name="Freeform 534"/>
              <p:cNvSpPr/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1" name="Freeform 535"/>
              <p:cNvSpPr/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2" name="Freeform 536"/>
              <p:cNvSpPr/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</p:grpSp>
        <p:sp>
          <p:nvSpPr>
            <p:cNvPr id="7" name="Freeform 538"/>
            <p:cNvSpPr/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Freeform 539"/>
            <p:cNvSpPr/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Freeform 540"/>
            <p:cNvSpPr/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0" name="Freeform 541"/>
            <p:cNvSpPr/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1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2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3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4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5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Freeform 547"/>
            <p:cNvSpPr/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Freeform 548"/>
            <p:cNvSpPr/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Freeform 549"/>
            <p:cNvSpPr/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9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0" name="Freeform 551"/>
            <p:cNvSpPr/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1" name="Freeform 552"/>
            <p:cNvSpPr/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" name="Freeform 554"/>
            <p:cNvSpPr/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" name="Freeform 555"/>
            <p:cNvSpPr/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5" name="Freeform 556"/>
            <p:cNvSpPr/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6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7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8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9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0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1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2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233" name="Freeform 8"/>
          <p:cNvSpPr/>
          <p:nvPr userDrawn="1"/>
        </p:nvSpPr>
        <p:spPr bwMode="auto">
          <a:xfrm>
            <a:off x="4117460" y="1825626"/>
            <a:ext cx="3663316" cy="1363663"/>
          </a:xfrm>
          <a:custGeom>
            <a:avLst/>
            <a:gdLst>
              <a:gd name="T0" fmla="*/ 2147483646 w 1434"/>
              <a:gd name="T1" fmla="*/ 2147483646 h 637"/>
              <a:gd name="T2" fmla="*/ 2147483646 w 1434"/>
              <a:gd name="T3" fmla="*/ 2147483646 h 637"/>
              <a:gd name="T4" fmla="*/ 2147483646 w 1434"/>
              <a:gd name="T5" fmla="*/ 2147483646 h 637"/>
              <a:gd name="T6" fmla="*/ 2147483646 w 1434"/>
              <a:gd name="T7" fmla="*/ 2147483646 h 637"/>
              <a:gd name="T8" fmla="*/ 2147483646 w 1434"/>
              <a:gd name="T9" fmla="*/ 2147483646 h 637"/>
              <a:gd name="T10" fmla="*/ 2147483646 w 1434"/>
              <a:gd name="T11" fmla="*/ 2147483646 h 637"/>
              <a:gd name="T12" fmla="*/ 2147483646 w 1434"/>
              <a:gd name="T13" fmla="*/ 2147483646 h 637"/>
              <a:gd name="T14" fmla="*/ 2147483646 w 1434"/>
              <a:gd name="T15" fmla="*/ 2147483646 h 637"/>
              <a:gd name="T16" fmla="*/ 2147483646 w 1434"/>
              <a:gd name="T17" fmla="*/ 2147483646 h 637"/>
              <a:gd name="T18" fmla="*/ 2147483646 w 1434"/>
              <a:gd name="T19" fmla="*/ 2147483646 h 637"/>
              <a:gd name="T20" fmla="*/ 2147483646 w 1434"/>
              <a:gd name="T21" fmla="*/ 2147483646 h 637"/>
              <a:gd name="T22" fmla="*/ 2147483646 w 1434"/>
              <a:gd name="T23" fmla="*/ 2147483646 h 637"/>
              <a:gd name="T24" fmla="*/ 2147483646 w 1434"/>
              <a:gd name="T25" fmla="*/ 2147483646 h 637"/>
              <a:gd name="T26" fmla="*/ 2147483646 w 1434"/>
              <a:gd name="T27" fmla="*/ 2147483646 h 637"/>
              <a:gd name="T28" fmla="*/ 2147483646 w 1434"/>
              <a:gd name="T29" fmla="*/ 2147483646 h 637"/>
              <a:gd name="T30" fmla="*/ 2147483646 w 1434"/>
              <a:gd name="T31" fmla="*/ 2147483646 h 637"/>
              <a:gd name="T32" fmla="*/ 2147483646 w 1434"/>
              <a:gd name="T33" fmla="*/ 2147483646 h 637"/>
              <a:gd name="T34" fmla="*/ 2147483646 w 1434"/>
              <a:gd name="T35" fmla="*/ 0 h 637"/>
              <a:gd name="T36" fmla="*/ 2147483646 w 1434"/>
              <a:gd name="T37" fmla="*/ 2147483646 h 637"/>
              <a:gd name="T38" fmla="*/ 0 w 1434"/>
              <a:gd name="T39" fmla="*/ 2147483646 h 637"/>
              <a:gd name="T40" fmla="*/ 2147483646 w 1434"/>
              <a:gd name="T41" fmla="*/ 2147483646 h 637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434" h="637">
                <a:moveTo>
                  <a:pt x="4" y="637"/>
                </a:moveTo>
                <a:cubicBezTo>
                  <a:pt x="5" y="550"/>
                  <a:pt x="34" y="391"/>
                  <a:pt x="134" y="255"/>
                </a:cubicBezTo>
                <a:cubicBezTo>
                  <a:pt x="234" y="119"/>
                  <a:pt x="405" y="4"/>
                  <a:pt x="692" y="4"/>
                </a:cubicBezTo>
                <a:cubicBezTo>
                  <a:pt x="731" y="4"/>
                  <a:pt x="773" y="6"/>
                  <a:pt x="818" y="11"/>
                </a:cubicBezTo>
                <a:cubicBezTo>
                  <a:pt x="818" y="9"/>
                  <a:pt x="818" y="9"/>
                  <a:pt x="818" y="9"/>
                </a:cubicBezTo>
                <a:cubicBezTo>
                  <a:pt x="817" y="11"/>
                  <a:pt x="817" y="11"/>
                  <a:pt x="817" y="11"/>
                </a:cubicBezTo>
                <a:cubicBezTo>
                  <a:pt x="977" y="34"/>
                  <a:pt x="1154" y="90"/>
                  <a:pt x="1269" y="198"/>
                </a:cubicBezTo>
                <a:cubicBezTo>
                  <a:pt x="1308" y="235"/>
                  <a:pt x="1349" y="296"/>
                  <a:pt x="1379" y="364"/>
                </a:cubicBezTo>
                <a:cubicBezTo>
                  <a:pt x="1409" y="431"/>
                  <a:pt x="1430" y="505"/>
                  <a:pt x="1430" y="566"/>
                </a:cubicBezTo>
                <a:cubicBezTo>
                  <a:pt x="1430" y="584"/>
                  <a:pt x="1428" y="601"/>
                  <a:pt x="1425" y="616"/>
                </a:cubicBezTo>
                <a:cubicBezTo>
                  <a:pt x="1429" y="617"/>
                  <a:pt x="1429" y="617"/>
                  <a:pt x="1429" y="617"/>
                </a:cubicBezTo>
                <a:cubicBezTo>
                  <a:pt x="1432" y="601"/>
                  <a:pt x="1434" y="584"/>
                  <a:pt x="1434" y="566"/>
                </a:cubicBezTo>
                <a:cubicBezTo>
                  <a:pt x="1434" y="504"/>
                  <a:pt x="1413" y="430"/>
                  <a:pt x="1383" y="362"/>
                </a:cubicBezTo>
                <a:cubicBezTo>
                  <a:pt x="1352" y="294"/>
                  <a:pt x="1312" y="233"/>
                  <a:pt x="1272" y="196"/>
                </a:cubicBezTo>
                <a:cubicBezTo>
                  <a:pt x="1156" y="87"/>
                  <a:pt x="978" y="30"/>
                  <a:pt x="818" y="7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8" y="7"/>
                  <a:pt x="818" y="7"/>
                </a:cubicBezTo>
                <a:cubicBezTo>
                  <a:pt x="774" y="2"/>
                  <a:pt x="731" y="0"/>
                  <a:pt x="692" y="0"/>
                </a:cubicBezTo>
                <a:cubicBezTo>
                  <a:pt x="404" y="0"/>
                  <a:pt x="231" y="115"/>
                  <a:pt x="131" y="252"/>
                </a:cubicBezTo>
                <a:cubicBezTo>
                  <a:pt x="30" y="390"/>
                  <a:pt x="1" y="549"/>
                  <a:pt x="0" y="637"/>
                </a:cubicBezTo>
                <a:lnTo>
                  <a:pt x="4" y="63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34" name="Freeform 9"/>
          <p:cNvSpPr/>
          <p:nvPr userDrawn="1"/>
        </p:nvSpPr>
        <p:spPr bwMode="auto">
          <a:xfrm>
            <a:off x="5206768" y="2698751"/>
            <a:ext cx="1611732" cy="485775"/>
          </a:xfrm>
          <a:custGeom>
            <a:avLst/>
            <a:gdLst>
              <a:gd name="T0" fmla="*/ 2147483646 w 1015"/>
              <a:gd name="T1" fmla="*/ 2147483646 h 306"/>
              <a:gd name="T2" fmla="*/ 2147483646 w 1015"/>
              <a:gd name="T3" fmla="*/ 2147483646 h 306"/>
              <a:gd name="T4" fmla="*/ 2147483646 w 1015"/>
              <a:gd name="T5" fmla="*/ 2147483646 h 306"/>
              <a:gd name="T6" fmla="*/ 2147483646 w 1015"/>
              <a:gd name="T7" fmla="*/ 2147483646 h 306"/>
              <a:gd name="T8" fmla="*/ 2147483646 w 1015"/>
              <a:gd name="T9" fmla="*/ 2147483646 h 306"/>
              <a:gd name="T10" fmla="*/ 2147483646 w 1015"/>
              <a:gd name="T11" fmla="*/ 2147483646 h 306"/>
              <a:gd name="T12" fmla="*/ 2147483646 w 1015"/>
              <a:gd name="T13" fmla="*/ 2147483646 h 306"/>
              <a:gd name="T14" fmla="*/ 2147483646 w 1015"/>
              <a:gd name="T15" fmla="*/ 2147483646 h 306"/>
              <a:gd name="T16" fmla="*/ 2147483646 w 1015"/>
              <a:gd name="T17" fmla="*/ 0 h 306"/>
              <a:gd name="T18" fmla="*/ 2147483646 w 1015"/>
              <a:gd name="T19" fmla="*/ 2147483646 h 306"/>
              <a:gd name="T20" fmla="*/ 2147483646 w 1015"/>
              <a:gd name="T21" fmla="*/ 2147483646 h 306"/>
              <a:gd name="T22" fmla="*/ 2147483646 w 1015"/>
              <a:gd name="T23" fmla="*/ 2147483646 h 306"/>
              <a:gd name="T24" fmla="*/ 2147483646 w 1015"/>
              <a:gd name="T25" fmla="*/ 2147483646 h 306"/>
              <a:gd name="T26" fmla="*/ 2147483646 w 1015"/>
              <a:gd name="T27" fmla="*/ 2147483646 h 306"/>
              <a:gd name="T28" fmla="*/ 2147483646 w 1015"/>
              <a:gd name="T29" fmla="*/ 2147483646 h 306"/>
              <a:gd name="T30" fmla="*/ 2147483646 w 1015"/>
              <a:gd name="T31" fmla="*/ 2147483646 h 306"/>
              <a:gd name="T32" fmla="*/ 2147483646 w 1015"/>
              <a:gd name="T33" fmla="*/ 2147483646 h 306"/>
              <a:gd name="T34" fmla="*/ 2147483646 w 1015"/>
              <a:gd name="T35" fmla="*/ 2147483646 h 306"/>
              <a:gd name="T36" fmla="*/ 2147483646 w 1015"/>
              <a:gd name="T37" fmla="*/ 2147483646 h 306"/>
              <a:gd name="T38" fmla="*/ 2147483646 w 1015"/>
              <a:gd name="T39" fmla="*/ 2147483646 h 306"/>
              <a:gd name="T40" fmla="*/ 2147483646 w 1015"/>
              <a:gd name="T41" fmla="*/ 0 h 306"/>
              <a:gd name="T42" fmla="*/ 2147483646 w 1015"/>
              <a:gd name="T43" fmla="*/ 2147483646 h 306"/>
              <a:gd name="T44" fmla="*/ 2147483646 w 1015"/>
              <a:gd name="T45" fmla="*/ 2147483646 h 306"/>
              <a:gd name="T46" fmla="*/ 2147483646 w 1015"/>
              <a:gd name="T47" fmla="*/ 2147483646 h 306"/>
              <a:gd name="T48" fmla="*/ 0 w 1015"/>
              <a:gd name="T49" fmla="*/ 2147483646 h 306"/>
              <a:gd name="T50" fmla="*/ 2147483646 w 1015"/>
              <a:gd name="T51" fmla="*/ 2147483646 h 306"/>
              <a:gd name="T52" fmla="*/ 2147483646 w 1015"/>
              <a:gd name="T53" fmla="*/ 2147483646 h 306"/>
              <a:gd name="T54" fmla="*/ 2147483646 w 1015"/>
              <a:gd name="T55" fmla="*/ 2147483646 h 306"/>
              <a:gd name="T56" fmla="*/ 2147483646 w 1015"/>
              <a:gd name="T57" fmla="*/ 2147483646 h 306"/>
              <a:gd name="T58" fmla="*/ 2147483646 w 1015"/>
              <a:gd name="T59" fmla="*/ 2147483646 h 30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1015" h="306">
                <a:moveTo>
                  <a:pt x="585" y="306"/>
                </a:moveTo>
                <a:lnTo>
                  <a:pt x="925" y="115"/>
                </a:lnTo>
                <a:lnTo>
                  <a:pt x="983" y="108"/>
                </a:lnTo>
                <a:lnTo>
                  <a:pt x="952" y="93"/>
                </a:lnTo>
                <a:lnTo>
                  <a:pt x="1015" y="58"/>
                </a:lnTo>
                <a:lnTo>
                  <a:pt x="955" y="68"/>
                </a:lnTo>
                <a:lnTo>
                  <a:pt x="983" y="18"/>
                </a:lnTo>
                <a:lnTo>
                  <a:pt x="937" y="54"/>
                </a:lnTo>
                <a:lnTo>
                  <a:pt x="944" y="0"/>
                </a:lnTo>
                <a:lnTo>
                  <a:pt x="913" y="54"/>
                </a:lnTo>
                <a:lnTo>
                  <a:pt x="888" y="26"/>
                </a:lnTo>
                <a:lnTo>
                  <a:pt x="894" y="93"/>
                </a:lnTo>
                <a:lnTo>
                  <a:pt x="563" y="235"/>
                </a:lnTo>
                <a:lnTo>
                  <a:pt x="545" y="180"/>
                </a:lnTo>
                <a:lnTo>
                  <a:pt x="513" y="155"/>
                </a:lnTo>
                <a:lnTo>
                  <a:pt x="469" y="178"/>
                </a:lnTo>
                <a:lnTo>
                  <a:pt x="452" y="235"/>
                </a:lnTo>
                <a:lnTo>
                  <a:pt x="120" y="93"/>
                </a:lnTo>
                <a:lnTo>
                  <a:pt x="127" y="26"/>
                </a:lnTo>
                <a:lnTo>
                  <a:pt x="101" y="54"/>
                </a:lnTo>
                <a:lnTo>
                  <a:pt x="70" y="0"/>
                </a:lnTo>
                <a:lnTo>
                  <a:pt x="77" y="54"/>
                </a:lnTo>
                <a:lnTo>
                  <a:pt x="32" y="18"/>
                </a:lnTo>
                <a:lnTo>
                  <a:pt x="59" y="68"/>
                </a:lnTo>
                <a:lnTo>
                  <a:pt x="0" y="58"/>
                </a:lnTo>
                <a:lnTo>
                  <a:pt x="62" y="93"/>
                </a:lnTo>
                <a:lnTo>
                  <a:pt x="32" y="108"/>
                </a:lnTo>
                <a:lnTo>
                  <a:pt x="90" y="115"/>
                </a:lnTo>
                <a:lnTo>
                  <a:pt x="429" y="306"/>
                </a:lnTo>
                <a:lnTo>
                  <a:pt x="585" y="306"/>
                </a:lnTo>
                <a:close/>
              </a:path>
            </a:pathLst>
          </a:custGeom>
          <a:solidFill>
            <a:srgbClr val="FED5AE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35" name="Freeform 10"/>
          <p:cNvSpPr/>
          <p:nvPr userDrawn="1"/>
        </p:nvSpPr>
        <p:spPr bwMode="auto">
          <a:xfrm>
            <a:off x="5206768" y="2698751"/>
            <a:ext cx="1611732" cy="485775"/>
          </a:xfrm>
          <a:custGeom>
            <a:avLst/>
            <a:gdLst>
              <a:gd name="T0" fmla="*/ 2147483646 w 1015"/>
              <a:gd name="T1" fmla="*/ 2147483646 h 306"/>
              <a:gd name="T2" fmla="*/ 2147483646 w 1015"/>
              <a:gd name="T3" fmla="*/ 2147483646 h 306"/>
              <a:gd name="T4" fmla="*/ 2147483646 w 1015"/>
              <a:gd name="T5" fmla="*/ 2147483646 h 306"/>
              <a:gd name="T6" fmla="*/ 2147483646 w 1015"/>
              <a:gd name="T7" fmla="*/ 2147483646 h 306"/>
              <a:gd name="T8" fmla="*/ 2147483646 w 1015"/>
              <a:gd name="T9" fmla="*/ 2147483646 h 306"/>
              <a:gd name="T10" fmla="*/ 2147483646 w 1015"/>
              <a:gd name="T11" fmla="*/ 2147483646 h 306"/>
              <a:gd name="T12" fmla="*/ 2147483646 w 1015"/>
              <a:gd name="T13" fmla="*/ 2147483646 h 306"/>
              <a:gd name="T14" fmla="*/ 2147483646 w 1015"/>
              <a:gd name="T15" fmla="*/ 2147483646 h 306"/>
              <a:gd name="T16" fmla="*/ 2147483646 w 1015"/>
              <a:gd name="T17" fmla="*/ 0 h 306"/>
              <a:gd name="T18" fmla="*/ 2147483646 w 1015"/>
              <a:gd name="T19" fmla="*/ 2147483646 h 306"/>
              <a:gd name="T20" fmla="*/ 2147483646 w 1015"/>
              <a:gd name="T21" fmla="*/ 2147483646 h 306"/>
              <a:gd name="T22" fmla="*/ 2147483646 w 1015"/>
              <a:gd name="T23" fmla="*/ 2147483646 h 306"/>
              <a:gd name="T24" fmla="*/ 2147483646 w 1015"/>
              <a:gd name="T25" fmla="*/ 2147483646 h 306"/>
              <a:gd name="T26" fmla="*/ 2147483646 w 1015"/>
              <a:gd name="T27" fmla="*/ 2147483646 h 306"/>
              <a:gd name="T28" fmla="*/ 2147483646 w 1015"/>
              <a:gd name="T29" fmla="*/ 2147483646 h 306"/>
              <a:gd name="T30" fmla="*/ 2147483646 w 1015"/>
              <a:gd name="T31" fmla="*/ 2147483646 h 306"/>
              <a:gd name="T32" fmla="*/ 2147483646 w 1015"/>
              <a:gd name="T33" fmla="*/ 2147483646 h 306"/>
              <a:gd name="T34" fmla="*/ 2147483646 w 1015"/>
              <a:gd name="T35" fmla="*/ 2147483646 h 306"/>
              <a:gd name="T36" fmla="*/ 2147483646 w 1015"/>
              <a:gd name="T37" fmla="*/ 2147483646 h 306"/>
              <a:gd name="T38" fmla="*/ 2147483646 w 1015"/>
              <a:gd name="T39" fmla="*/ 2147483646 h 306"/>
              <a:gd name="T40" fmla="*/ 2147483646 w 1015"/>
              <a:gd name="T41" fmla="*/ 0 h 306"/>
              <a:gd name="T42" fmla="*/ 2147483646 w 1015"/>
              <a:gd name="T43" fmla="*/ 2147483646 h 306"/>
              <a:gd name="T44" fmla="*/ 2147483646 w 1015"/>
              <a:gd name="T45" fmla="*/ 2147483646 h 306"/>
              <a:gd name="T46" fmla="*/ 2147483646 w 1015"/>
              <a:gd name="T47" fmla="*/ 2147483646 h 306"/>
              <a:gd name="T48" fmla="*/ 0 w 1015"/>
              <a:gd name="T49" fmla="*/ 2147483646 h 306"/>
              <a:gd name="T50" fmla="*/ 2147483646 w 1015"/>
              <a:gd name="T51" fmla="*/ 2147483646 h 306"/>
              <a:gd name="T52" fmla="*/ 2147483646 w 1015"/>
              <a:gd name="T53" fmla="*/ 2147483646 h 306"/>
              <a:gd name="T54" fmla="*/ 2147483646 w 1015"/>
              <a:gd name="T55" fmla="*/ 2147483646 h 306"/>
              <a:gd name="T56" fmla="*/ 2147483646 w 1015"/>
              <a:gd name="T57" fmla="*/ 2147483646 h 30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1015" h="306">
                <a:moveTo>
                  <a:pt x="585" y="306"/>
                </a:moveTo>
                <a:lnTo>
                  <a:pt x="925" y="115"/>
                </a:lnTo>
                <a:lnTo>
                  <a:pt x="983" y="108"/>
                </a:lnTo>
                <a:lnTo>
                  <a:pt x="952" y="93"/>
                </a:lnTo>
                <a:lnTo>
                  <a:pt x="1015" y="58"/>
                </a:lnTo>
                <a:lnTo>
                  <a:pt x="955" y="68"/>
                </a:lnTo>
                <a:lnTo>
                  <a:pt x="983" y="18"/>
                </a:lnTo>
                <a:lnTo>
                  <a:pt x="937" y="54"/>
                </a:lnTo>
                <a:lnTo>
                  <a:pt x="944" y="0"/>
                </a:lnTo>
                <a:lnTo>
                  <a:pt x="913" y="54"/>
                </a:lnTo>
                <a:lnTo>
                  <a:pt x="888" y="26"/>
                </a:lnTo>
                <a:lnTo>
                  <a:pt x="894" y="93"/>
                </a:lnTo>
                <a:lnTo>
                  <a:pt x="563" y="235"/>
                </a:lnTo>
                <a:lnTo>
                  <a:pt x="545" y="180"/>
                </a:lnTo>
                <a:lnTo>
                  <a:pt x="513" y="155"/>
                </a:lnTo>
                <a:lnTo>
                  <a:pt x="469" y="178"/>
                </a:lnTo>
                <a:lnTo>
                  <a:pt x="452" y="235"/>
                </a:lnTo>
                <a:lnTo>
                  <a:pt x="120" y="93"/>
                </a:lnTo>
                <a:lnTo>
                  <a:pt x="127" y="26"/>
                </a:lnTo>
                <a:lnTo>
                  <a:pt x="101" y="54"/>
                </a:lnTo>
                <a:lnTo>
                  <a:pt x="70" y="0"/>
                </a:lnTo>
                <a:lnTo>
                  <a:pt x="77" y="54"/>
                </a:lnTo>
                <a:lnTo>
                  <a:pt x="32" y="18"/>
                </a:lnTo>
                <a:lnTo>
                  <a:pt x="59" y="68"/>
                </a:lnTo>
                <a:lnTo>
                  <a:pt x="0" y="58"/>
                </a:lnTo>
                <a:lnTo>
                  <a:pt x="62" y="93"/>
                </a:lnTo>
                <a:lnTo>
                  <a:pt x="32" y="108"/>
                </a:lnTo>
                <a:lnTo>
                  <a:pt x="90" y="115"/>
                </a:lnTo>
                <a:lnTo>
                  <a:pt x="429" y="306"/>
                </a:lnTo>
              </a:path>
            </a:pathLst>
          </a:custGeom>
          <a:noFill/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36" name="Freeform 11"/>
          <p:cNvSpPr/>
          <p:nvPr userDrawn="1"/>
        </p:nvSpPr>
        <p:spPr bwMode="auto">
          <a:xfrm>
            <a:off x="5451308" y="2365376"/>
            <a:ext cx="1095660" cy="619125"/>
          </a:xfrm>
          <a:custGeom>
            <a:avLst/>
            <a:gdLst>
              <a:gd name="T0" fmla="*/ 2147483646 w 429"/>
              <a:gd name="T1" fmla="*/ 2147483646 h 289"/>
              <a:gd name="T2" fmla="*/ 2147483646 w 429"/>
              <a:gd name="T3" fmla="*/ 2147483646 h 289"/>
              <a:gd name="T4" fmla="*/ 2147483646 w 429"/>
              <a:gd name="T5" fmla="*/ 0 h 289"/>
              <a:gd name="T6" fmla="*/ 2147483646 w 429"/>
              <a:gd name="T7" fmla="*/ 2147483646 h 289"/>
              <a:gd name="T8" fmla="*/ 0 w 429"/>
              <a:gd name="T9" fmla="*/ 2147483646 h 289"/>
              <a:gd name="T10" fmla="*/ 2147483646 w 429"/>
              <a:gd name="T11" fmla="*/ 2147483646 h 289"/>
              <a:gd name="T12" fmla="*/ 2147483646 w 429"/>
              <a:gd name="T13" fmla="*/ 2147483646 h 289"/>
              <a:gd name="T14" fmla="*/ 2147483646 w 429"/>
              <a:gd name="T15" fmla="*/ 2147483646 h 289"/>
              <a:gd name="T16" fmla="*/ 2147483646 w 429"/>
              <a:gd name="T17" fmla="*/ 2147483646 h 2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429" h="289">
                <a:moveTo>
                  <a:pt x="429" y="145"/>
                </a:moveTo>
                <a:cubicBezTo>
                  <a:pt x="429" y="136"/>
                  <a:pt x="419" y="129"/>
                  <a:pt x="402" y="125"/>
                </a:cubicBezTo>
                <a:cubicBezTo>
                  <a:pt x="390" y="55"/>
                  <a:pt x="312" y="0"/>
                  <a:pt x="218" y="0"/>
                </a:cubicBezTo>
                <a:cubicBezTo>
                  <a:pt x="124" y="0"/>
                  <a:pt x="47" y="54"/>
                  <a:pt x="34" y="124"/>
                </a:cubicBezTo>
                <a:cubicBezTo>
                  <a:pt x="14" y="127"/>
                  <a:pt x="0" y="135"/>
                  <a:pt x="0" y="145"/>
                </a:cubicBezTo>
                <a:cubicBezTo>
                  <a:pt x="0" y="154"/>
                  <a:pt x="14" y="162"/>
                  <a:pt x="34" y="165"/>
                </a:cubicBezTo>
                <a:cubicBezTo>
                  <a:pt x="47" y="235"/>
                  <a:pt x="124" y="289"/>
                  <a:pt x="218" y="289"/>
                </a:cubicBezTo>
                <a:cubicBezTo>
                  <a:pt x="312" y="289"/>
                  <a:pt x="390" y="235"/>
                  <a:pt x="402" y="164"/>
                </a:cubicBezTo>
                <a:cubicBezTo>
                  <a:pt x="419" y="160"/>
                  <a:pt x="429" y="153"/>
                  <a:pt x="429" y="145"/>
                </a:cubicBezTo>
                <a:close/>
              </a:path>
            </a:pathLst>
          </a:custGeom>
          <a:solidFill>
            <a:srgbClr val="FED5AE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37" name="Freeform 12"/>
          <p:cNvSpPr/>
          <p:nvPr userDrawn="1"/>
        </p:nvSpPr>
        <p:spPr bwMode="auto">
          <a:xfrm>
            <a:off x="5980082" y="2301876"/>
            <a:ext cx="633578" cy="320675"/>
          </a:xfrm>
          <a:custGeom>
            <a:avLst/>
            <a:gdLst>
              <a:gd name="T0" fmla="*/ 2147483646 w 248"/>
              <a:gd name="T1" fmla="*/ 2147483646 h 149"/>
              <a:gd name="T2" fmla="*/ 2147483646 w 248"/>
              <a:gd name="T3" fmla="*/ 2147483646 h 149"/>
              <a:gd name="T4" fmla="*/ 2147483646 w 248"/>
              <a:gd name="T5" fmla="*/ 2147483646 h 149"/>
              <a:gd name="T6" fmla="*/ 2147483646 w 248"/>
              <a:gd name="T7" fmla="*/ 2147483646 h 149"/>
              <a:gd name="T8" fmla="*/ 2147483646 w 248"/>
              <a:gd name="T9" fmla="*/ 2147483646 h 149"/>
              <a:gd name="T10" fmla="*/ 2147483646 w 248"/>
              <a:gd name="T11" fmla="*/ 2147483646 h 149"/>
              <a:gd name="T12" fmla="*/ 2147483646 w 248"/>
              <a:gd name="T13" fmla="*/ 2147483646 h 149"/>
              <a:gd name="T14" fmla="*/ 2147483646 w 248"/>
              <a:gd name="T15" fmla="*/ 2147483646 h 149"/>
              <a:gd name="T16" fmla="*/ 2147483646 w 248"/>
              <a:gd name="T17" fmla="*/ 2147483646 h 149"/>
              <a:gd name="T18" fmla="*/ 2147483646 w 248"/>
              <a:gd name="T19" fmla="*/ 2147483646 h 149"/>
              <a:gd name="T20" fmla="*/ 2147483646 w 248"/>
              <a:gd name="T21" fmla="*/ 2147483646 h 149"/>
              <a:gd name="T22" fmla="*/ 2147483646 w 248"/>
              <a:gd name="T23" fmla="*/ 2147483646 h 149"/>
              <a:gd name="T24" fmla="*/ 2147483646 w 248"/>
              <a:gd name="T25" fmla="*/ 2147483646 h 149"/>
              <a:gd name="T26" fmla="*/ 2147483646 w 248"/>
              <a:gd name="T27" fmla="*/ 2147483646 h 149"/>
              <a:gd name="T28" fmla="*/ 2147483646 w 248"/>
              <a:gd name="T29" fmla="*/ 2147483646 h 149"/>
              <a:gd name="T30" fmla="*/ 0 w 248"/>
              <a:gd name="T31" fmla="*/ 2147483646 h 149"/>
              <a:gd name="T32" fmla="*/ 2147483646 w 248"/>
              <a:gd name="T33" fmla="*/ 2147483646 h 149"/>
              <a:gd name="T34" fmla="*/ 2147483646 w 248"/>
              <a:gd name="T35" fmla="*/ 2147483646 h 149"/>
              <a:gd name="T36" fmla="*/ 2147483646 w 248"/>
              <a:gd name="T37" fmla="*/ 2147483646 h 149"/>
              <a:gd name="T38" fmla="*/ 2147483646 w 248"/>
              <a:gd name="T39" fmla="*/ 2147483646 h 149"/>
              <a:gd name="T40" fmla="*/ 2147483646 w 248"/>
              <a:gd name="T41" fmla="*/ 2147483646 h 149"/>
              <a:gd name="T42" fmla="*/ 2147483646 w 248"/>
              <a:gd name="T43" fmla="*/ 2147483646 h 149"/>
              <a:gd name="T44" fmla="*/ 2147483646 w 248"/>
              <a:gd name="T45" fmla="*/ 2147483646 h 149"/>
              <a:gd name="T46" fmla="*/ 2147483646 w 248"/>
              <a:gd name="T47" fmla="*/ 2147483646 h 149"/>
              <a:gd name="T48" fmla="*/ 2147483646 w 248"/>
              <a:gd name="T49" fmla="*/ 2147483646 h 149"/>
              <a:gd name="T50" fmla="*/ 2147483646 w 248"/>
              <a:gd name="T51" fmla="*/ 2147483646 h 149"/>
              <a:gd name="T52" fmla="*/ 2147483646 w 248"/>
              <a:gd name="T53" fmla="*/ 2147483646 h 149"/>
              <a:gd name="T54" fmla="*/ 2147483646 w 248"/>
              <a:gd name="T55" fmla="*/ 2147483646 h 149"/>
              <a:gd name="T56" fmla="*/ 2147483646 w 248"/>
              <a:gd name="T57" fmla="*/ 2147483646 h 149"/>
              <a:gd name="T58" fmla="*/ 2147483646 w 248"/>
              <a:gd name="T59" fmla="*/ 2147483646 h 149"/>
              <a:gd name="T60" fmla="*/ 2147483646 w 248"/>
              <a:gd name="T61" fmla="*/ 2147483646 h 149"/>
              <a:gd name="T62" fmla="*/ 2147483646 w 248"/>
              <a:gd name="T63" fmla="*/ 2147483646 h 149"/>
              <a:gd name="T64" fmla="*/ 2147483646 w 248"/>
              <a:gd name="T65" fmla="*/ 2147483646 h 149"/>
              <a:gd name="T66" fmla="*/ 2147483646 w 248"/>
              <a:gd name="T67" fmla="*/ 2147483646 h 1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48" h="149">
                <a:moveTo>
                  <a:pt x="241" y="95"/>
                </a:moveTo>
                <a:cubicBezTo>
                  <a:pt x="243" y="93"/>
                  <a:pt x="244" y="90"/>
                  <a:pt x="244" y="86"/>
                </a:cubicBezTo>
                <a:cubicBezTo>
                  <a:pt x="244" y="81"/>
                  <a:pt x="242" y="77"/>
                  <a:pt x="238" y="74"/>
                </a:cubicBezTo>
                <a:cubicBezTo>
                  <a:pt x="240" y="72"/>
                  <a:pt x="241" y="69"/>
                  <a:pt x="241" y="66"/>
                </a:cubicBezTo>
                <a:cubicBezTo>
                  <a:pt x="241" y="61"/>
                  <a:pt x="238" y="56"/>
                  <a:pt x="234" y="54"/>
                </a:cubicBezTo>
                <a:cubicBezTo>
                  <a:pt x="236" y="51"/>
                  <a:pt x="237" y="48"/>
                  <a:pt x="237" y="45"/>
                </a:cubicBezTo>
                <a:cubicBezTo>
                  <a:pt x="237" y="37"/>
                  <a:pt x="231" y="31"/>
                  <a:pt x="224" y="31"/>
                </a:cubicBezTo>
                <a:cubicBezTo>
                  <a:pt x="220" y="31"/>
                  <a:pt x="217" y="32"/>
                  <a:pt x="214" y="34"/>
                </a:cubicBezTo>
                <a:cubicBezTo>
                  <a:pt x="215" y="33"/>
                  <a:pt x="215" y="32"/>
                  <a:pt x="215" y="31"/>
                </a:cubicBezTo>
                <a:cubicBezTo>
                  <a:pt x="215" y="30"/>
                  <a:pt x="215" y="30"/>
                  <a:pt x="215" y="30"/>
                </a:cubicBezTo>
                <a:cubicBezTo>
                  <a:pt x="215" y="29"/>
                  <a:pt x="215" y="29"/>
                  <a:pt x="215" y="29"/>
                </a:cubicBezTo>
                <a:cubicBezTo>
                  <a:pt x="215" y="22"/>
                  <a:pt x="209" y="15"/>
                  <a:pt x="201" y="15"/>
                </a:cubicBezTo>
                <a:cubicBezTo>
                  <a:pt x="197" y="15"/>
                  <a:pt x="194" y="17"/>
                  <a:pt x="192" y="19"/>
                </a:cubicBezTo>
                <a:cubicBezTo>
                  <a:pt x="189" y="17"/>
                  <a:pt x="186" y="15"/>
                  <a:pt x="182" y="15"/>
                </a:cubicBezTo>
                <a:cubicBezTo>
                  <a:pt x="176" y="15"/>
                  <a:pt x="171" y="19"/>
                  <a:pt x="169" y="25"/>
                </a:cubicBezTo>
                <a:cubicBezTo>
                  <a:pt x="167" y="19"/>
                  <a:pt x="162" y="15"/>
                  <a:pt x="156" y="15"/>
                </a:cubicBezTo>
                <a:cubicBezTo>
                  <a:pt x="155" y="15"/>
                  <a:pt x="155" y="15"/>
                  <a:pt x="154" y="16"/>
                </a:cubicBezTo>
                <a:cubicBezTo>
                  <a:pt x="152" y="11"/>
                  <a:pt x="147" y="8"/>
                  <a:pt x="142" y="8"/>
                </a:cubicBezTo>
                <a:cubicBezTo>
                  <a:pt x="139" y="8"/>
                  <a:pt x="137" y="9"/>
                  <a:pt x="134" y="11"/>
                </a:cubicBezTo>
                <a:cubicBezTo>
                  <a:pt x="132" y="7"/>
                  <a:pt x="128" y="5"/>
                  <a:pt x="123" y="5"/>
                </a:cubicBezTo>
                <a:cubicBezTo>
                  <a:pt x="117" y="5"/>
                  <a:pt x="112" y="9"/>
                  <a:pt x="110" y="14"/>
                </a:cubicBezTo>
                <a:cubicBezTo>
                  <a:pt x="110" y="14"/>
                  <a:pt x="109" y="14"/>
                  <a:pt x="108" y="14"/>
                </a:cubicBezTo>
                <a:cubicBezTo>
                  <a:pt x="107" y="9"/>
                  <a:pt x="101" y="5"/>
                  <a:pt x="95" y="5"/>
                </a:cubicBezTo>
                <a:cubicBezTo>
                  <a:pt x="92" y="5"/>
                  <a:pt x="88" y="6"/>
                  <a:pt x="86" y="9"/>
                </a:cubicBezTo>
                <a:cubicBezTo>
                  <a:pt x="84" y="4"/>
                  <a:pt x="79" y="0"/>
                  <a:pt x="73" y="0"/>
                </a:cubicBezTo>
                <a:cubicBezTo>
                  <a:pt x="67" y="0"/>
                  <a:pt x="62" y="3"/>
                  <a:pt x="60" y="9"/>
                </a:cubicBezTo>
                <a:cubicBezTo>
                  <a:pt x="57" y="9"/>
                  <a:pt x="55" y="10"/>
                  <a:pt x="53" y="12"/>
                </a:cubicBezTo>
                <a:cubicBezTo>
                  <a:pt x="50" y="9"/>
                  <a:pt x="46" y="7"/>
                  <a:pt x="42" y="7"/>
                </a:cubicBezTo>
                <a:cubicBezTo>
                  <a:pt x="36" y="7"/>
                  <a:pt x="31" y="10"/>
                  <a:pt x="29" y="16"/>
                </a:cubicBezTo>
                <a:cubicBezTo>
                  <a:pt x="23" y="17"/>
                  <a:pt x="19" y="21"/>
                  <a:pt x="18" y="26"/>
                </a:cubicBezTo>
                <a:cubicBezTo>
                  <a:pt x="17" y="26"/>
                  <a:pt x="15" y="26"/>
                  <a:pt x="14" y="26"/>
                </a:cubicBezTo>
                <a:cubicBezTo>
                  <a:pt x="6" y="26"/>
                  <a:pt x="0" y="32"/>
                  <a:pt x="0" y="40"/>
                </a:cubicBezTo>
                <a:cubicBezTo>
                  <a:pt x="0" y="45"/>
                  <a:pt x="3" y="49"/>
                  <a:pt x="7" y="51"/>
                </a:cubicBezTo>
                <a:cubicBezTo>
                  <a:pt x="5" y="54"/>
                  <a:pt x="4" y="57"/>
                  <a:pt x="4" y="60"/>
                </a:cubicBezTo>
                <a:cubicBezTo>
                  <a:pt x="4" y="68"/>
                  <a:pt x="10" y="74"/>
                  <a:pt x="17" y="74"/>
                </a:cubicBezTo>
                <a:cubicBezTo>
                  <a:pt x="23" y="74"/>
                  <a:pt x="28" y="71"/>
                  <a:pt x="30" y="65"/>
                </a:cubicBezTo>
                <a:cubicBezTo>
                  <a:pt x="31" y="65"/>
                  <a:pt x="32" y="65"/>
                  <a:pt x="33" y="65"/>
                </a:cubicBezTo>
                <a:cubicBezTo>
                  <a:pt x="33" y="65"/>
                  <a:pt x="33" y="65"/>
                  <a:pt x="33" y="66"/>
                </a:cubicBezTo>
                <a:cubicBezTo>
                  <a:pt x="33" y="73"/>
                  <a:pt x="39" y="79"/>
                  <a:pt x="47" y="79"/>
                </a:cubicBezTo>
                <a:cubicBezTo>
                  <a:pt x="53" y="79"/>
                  <a:pt x="58" y="75"/>
                  <a:pt x="60" y="70"/>
                </a:cubicBezTo>
                <a:cubicBezTo>
                  <a:pt x="64" y="68"/>
                  <a:pt x="66" y="63"/>
                  <a:pt x="66" y="59"/>
                </a:cubicBezTo>
                <a:cubicBezTo>
                  <a:pt x="66" y="58"/>
                  <a:pt x="66" y="57"/>
                  <a:pt x="66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6" y="57"/>
                  <a:pt x="66" y="57"/>
                  <a:pt x="66" y="57"/>
                </a:cubicBezTo>
                <a:cubicBezTo>
                  <a:pt x="67" y="64"/>
                  <a:pt x="73" y="69"/>
                  <a:pt x="80" y="69"/>
                </a:cubicBezTo>
                <a:cubicBezTo>
                  <a:pt x="84" y="69"/>
                  <a:pt x="87" y="68"/>
                  <a:pt x="89" y="65"/>
                </a:cubicBezTo>
                <a:cubicBezTo>
                  <a:pt x="91" y="70"/>
                  <a:pt x="96" y="74"/>
                  <a:pt x="102" y="74"/>
                </a:cubicBezTo>
                <a:cubicBezTo>
                  <a:pt x="104" y="74"/>
                  <a:pt x="105" y="74"/>
                  <a:pt x="107" y="73"/>
                </a:cubicBezTo>
                <a:cubicBezTo>
                  <a:pt x="108" y="79"/>
                  <a:pt x="114" y="83"/>
                  <a:pt x="120" y="83"/>
                </a:cubicBezTo>
                <a:cubicBezTo>
                  <a:pt x="120" y="83"/>
                  <a:pt x="120" y="83"/>
                  <a:pt x="120" y="83"/>
                </a:cubicBezTo>
                <a:cubicBezTo>
                  <a:pt x="120" y="88"/>
                  <a:pt x="122" y="92"/>
                  <a:pt x="126" y="95"/>
                </a:cubicBezTo>
                <a:cubicBezTo>
                  <a:pt x="124" y="97"/>
                  <a:pt x="123" y="100"/>
                  <a:pt x="123" y="104"/>
                </a:cubicBezTo>
                <a:cubicBezTo>
                  <a:pt x="123" y="111"/>
                  <a:pt x="129" y="118"/>
                  <a:pt x="137" y="118"/>
                </a:cubicBezTo>
                <a:cubicBezTo>
                  <a:pt x="137" y="118"/>
                  <a:pt x="137" y="118"/>
                  <a:pt x="137" y="118"/>
                </a:cubicBezTo>
                <a:cubicBezTo>
                  <a:pt x="138" y="124"/>
                  <a:pt x="144" y="130"/>
                  <a:pt x="151" y="130"/>
                </a:cubicBezTo>
                <a:cubicBezTo>
                  <a:pt x="153" y="130"/>
                  <a:pt x="154" y="129"/>
                  <a:pt x="156" y="129"/>
                </a:cubicBezTo>
                <a:cubicBezTo>
                  <a:pt x="158" y="133"/>
                  <a:pt x="163" y="137"/>
                  <a:pt x="168" y="137"/>
                </a:cubicBezTo>
                <a:cubicBezTo>
                  <a:pt x="168" y="137"/>
                  <a:pt x="168" y="137"/>
                  <a:pt x="168" y="137"/>
                </a:cubicBezTo>
                <a:cubicBezTo>
                  <a:pt x="169" y="143"/>
                  <a:pt x="175" y="149"/>
                  <a:pt x="182" y="149"/>
                </a:cubicBezTo>
                <a:cubicBezTo>
                  <a:pt x="187" y="149"/>
                  <a:pt x="191" y="146"/>
                  <a:pt x="193" y="143"/>
                </a:cubicBezTo>
                <a:cubicBezTo>
                  <a:pt x="196" y="144"/>
                  <a:pt x="198" y="145"/>
                  <a:pt x="201" y="145"/>
                </a:cubicBezTo>
                <a:cubicBezTo>
                  <a:pt x="205" y="145"/>
                  <a:pt x="208" y="144"/>
                  <a:pt x="210" y="142"/>
                </a:cubicBezTo>
                <a:cubicBezTo>
                  <a:pt x="212" y="143"/>
                  <a:pt x="215" y="144"/>
                  <a:pt x="218" y="144"/>
                </a:cubicBezTo>
                <a:cubicBezTo>
                  <a:pt x="225" y="143"/>
                  <a:pt x="231" y="136"/>
                  <a:pt x="231" y="129"/>
                </a:cubicBezTo>
                <a:cubicBezTo>
                  <a:pt x="230" y="129"/>
                  <a:pt x="230" y="129"/>
                  <a:pt x="230" y="129"/>
                </a:cubicBezTo>
                <a:cubicBezTo>
                  <a:pt x="234" y="127"/>
                  <a:pt x="237" y="124"/>
                  <a:pt x="238" y="120"/>
                </a:cubicBezTo>
                <a:cubicBezTo>
                  <a:pt x="244" y="118"/>
                  <a:pt x="248" y="113"/>
                  <a:pt x="248" y="107"/>
                </a:cubicBezTo>
                <a:cubicBezTo>
                  <a:pt x="248" y="102"/>
                  <a:pt x="245" y="98"/>
                  <a:pt x="241" y="95"/>
                </a:cubicBezTo>
                <a:close/>
              </a:path>
            </a:pathLst>
          </a:custGeom>
          <a:solidFill>
            <a:srgbClr val="FFCF4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38" name="Freeform 13"/>
          <p:cNvSpPr/>
          <p:nvPr userDrawn="1"/>
        </p:nvSpPr>
        <p:spPr bwMode="auto">
          <a:xfrm>
            <a:off x="6165868" y="3630613"/>
            <a:ext cx="246126" cy="587375"/>
          </a:xfrm>
          <a:custGeom>
            <a:avLst/>
            <a:gdLst>
              <a:gd name="T0" fmla="*/ 2147483646 w 96"/>
              <a:gd name="T1" fmla="*/ 0 h 274"/>
              <a:gd name="T2" fmla="*/ 2147483646 w 96"/>
              <a:gd name="T3" fmla="*/ 2147483646 h 274"/>
              <a:gd name="T4" fmla="*/ 2147483646 w 96"/>
              <a:gd name="T5" fmla="*/ 2147483646 h 274"/>
              <a:gd name="T6" fmla="*/ 0 w 96"/>
              <a:gd name="T7" fmla="*/ 2147483646 h 274"/>
              <a:gd name="T8" fmla="*/ 2147483646 w 96"/>
              <a:gd name="T9" fmla="*/ 0 h 2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" h="274">
                <a:moveTo>
                  <a:pt x="44" y="0"/>
                </a:moveTo>
                <a:cubicBezTo>
                  <a:pt x="89" y="211"/>
                  <a:pt x="89" y="211"/>
                  <a:pt x="89" y="211"/>
                </a:cubicBezTo>
                <a:cubicBezTo>
                  <a:pt x="96" y="232"/>
                  <a:pt x="42" y="274"/>
                  <a:pt x="21" y="216"/>
                </a:cubicBezTo>
                <a:cubicBezTo>
                  <a:pt x="0" y="16"/>
                  <a:pt x="0" y="16"/>
                  <a:pt x="0" y="16"/>
                </a:cubicBezTo>
                <a:lnTo>
                  <a:pt x="44" y="0"/>
                </a:lnTo>
                <a:close/>
              </a:path>
            </a:pathLst>
          </a:custGeom>
          <a:solidFill>
            <a:srgbClr val="FED5AE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39" name="Freeform 14"/>
          <p:cNvSpPr/>
          <p:nvPr userDrawn="1"/>
        </p:nvSpPr>
        <p:spPr bwMode="auto">
          <a:xfrm>
            <a:off x="6176984" y="3930650"/>
            <a:ext cx="244539" cy="274638"/>
          </a:xfrm>
          <a:custGeom>
            <a:avLst/>
            <a:gdLst>
              <a:gd name="T0" fmla="*/ 2147483646 w 154"/>
              <a:gd name="T1" fmla="*/ 0 h 173"/>
              <a:gd name="T2" fmla="*/ 0 w 154"/>
              <a:gd name="T3" fmla="*/ 2147483646 h 173"/>
              <a:gd name="T4" fmla="*/ 2147483646 w 154"/>
              <a:gd name="T5" fmla="*/ 2147483646 h 173"/>
              <a:gd name="T6" fmla="*/ 2147483646 w 154"/>
              <a:gd name="T7" fmla="*/ 2147483646 h 173"/>
              <a:gd name="T8" fmla="*/ 2147483646 w 154"/>
              <a:gd name="T9" fmla="*/ 2147483646 h 173"/>
              <a:gd name="T10" fmla="*/ 2147483646 w 154"/>
              <a:gd name="T11" fmla="*/ 2147483646 h 173"/>
              <a:gd name="T12" fmla="*/ 2147483646 w 154"/>
              <a:gd name="T13" fmla="*/ 0 h 1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4" h="173">
                <a:moveTo>
                  <a:pt x="124" y="0"/>
                </a:moveTo>
                <a:lnTo>
                  <a:pt x="0" y="15"/>
                </a:lnTo>
                <a:lnTo>
                  <a:pt x="18" y="142"/>
                </a:lnTo>
                <a:lnTo>
                  <a:pt x="61" y="173"/>
                </a:lnTo>
                <a:lnTo>
                  <a:pt x="129" y="159"/>
                </a:lnTo>
                <a:lnTo>
                  <a:pt x="154" y="111"/>
                </a:lnTo>
                <a:lnTo>
                  <a:pt x="124" y="0"/>
                </a:lnTo>
                <a:close/>
              </a:path>
            </a:pathLst>
          </a:custGeom>
          <a:solidFill>
            <a:srgbClr val="824D19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0" name="Freeform 15"/>
          <p:cNvSpPr/>
          <p:nvPr userDrawn="1"/>
        </p:nvSpPr>
        <p:spPr bwMode="auto">
          <a:xfrm>
            <a:off x="5368736" y="2305050"/>
            <a:ext cx="633577" cy="319088"/>
          </a:xfrm>
          <a:custGeom>
            <a:avLst/>
            <a:gdLst>
              <a:gd name="T0" fmla="*/ 2147483646 w 248"/>
              <a:gd name="T1" fmla="*/ 2147483646 h 149"/>
              <a:gd name="T2" fmla="*/ 2147483646 w 248"/>
              <a:gd name="T3" fmla="*/ 2147483646 h 149"/>
              <a:gd name="T4" fmla="*/ 2147483646 w 248"/>
              <a:gd name="T5" fmla="*/ 2147483646 h 149"/>
              <a:gd name="T6" fmla="*/ 2147483646 w 248"/>
              <a:gd name="T7" fmla="*/ 2147483646 h 149"/>
              <a:gd name="T8" fmla="*/ 2147483646 w 248"/>
              <a:gd name="T9" fmla="*/ 2147483646 h 149"/>
              <a:gd name="T10" fmla="*/ 2147483646 w 248"/>
              <a:gd name="T11" fmla="*/ 2147483646 h 149"/>
              <a:gd name="T12" fmla="*/ 2147483646 w 248"/>
              <a:gd name="T13" fmla="*/ 2147483646 h 149"/>
              <a:gd name="T14" fmla="*/ 2147483646 w 248"/>
              <a:gd name="T15" fmla="*/ 2147483646 h 149"/>
              <a:gd name="T16" fmla="*/ 2147483646 w 248"/>
              <a:gd name="T17" fmla="*/ 2147483646 h 149"/>
              <a:gd name="T18" fmla="*/ 2147483646 w 248"/>
              <a:gd name="T19" fmla="*/ 2147483646 h 149"/>
              <a:gd name="T20" fmla="*/ 2147483646 w 248"/>
              <a:gd name="T21" fmla="*/ 2147483646 h 149"/>
              <a:gd name="T22" fmla="*/ 2147483646 w 248"/>
              <a:gd name="T23" fmla="*/ 2147483646 h 149"/>
              <a:gd name="T24" fmla="*/ 2147483646 w 248"/>
              <a:gd name="T25" fmla="*/ 2147483646 h 149"/>
              <a:gd name="T26" fmla="*/ 2147483646 w 248"/>
              <a:gd name="T27" fmla="*/ 2147483646 h 149"/>
              <a:gd name="T28" fmla="*/ 2147483646 w 248"/>
              <a:gd name="T29" fmla="*/ 2147483646 h 149"/>
              <a:gd name="T30" fmla="*/ 2147483646 w 248"/>
              <a:gd name="T31" fmla="*/ 2147483646 h 149"/>
              <a:gd name="T32" fmla="*/ 2147483646 w 248"/>
              <a:gd name="T33" fmla="*/ 2147483646 h 149"/>
              <a:gd name="T34" fmla="*/ 2147483646 w 248"/>
              <a:gd name="T35" fmla="*/ 2147483646 h 149"/>
              <a:gd name="T36" fmla="*/ 2147483646 w 248"/>
              <a:gd name="T37" fmla="*/ 2147483646 h 149"/>
              <a:gd name="T38" fmla="*/ 2147483646 w 248"/>
              <a:gd name="T39" fmla="*/ 2147483646 h 149"/>
              <a:gd name="T40" fmla="*/ 2147483646 w 248"/>
              <a:gd name="T41" fmla="*/ 2147483646 h 149"/>
              <a:gd name="T42" fmla="*/ 2147483646 w 248"/>
              <a:gd name="T43" fmla="*/ 2147483646 h 149"/>
              <a:gd name="T44" fmla="*/ 2147483646 w 248"/>
              <a:gd name="T45" fmla="*/ 2147483646 h 149"/>
              <a:gd name="T46" fmla="*/ 2147483646 w 248"/>
              <a:gd name="T47" fmla="*/ 2147483646 h 149"/>
              <a:gd name="T48" fmla="*/ 2147483646 w 248"/>
              <a:gd name="T49" fmla="*/ 2147483646 h 149"/>
              <a:gd name="T50" fmla="*/ 2147483646 w 248"/>
              <a:gd name="T51" fmla="*/ 2147483646 h 149"/>
              <a:gd name="T52" fmla="*/ 2147483646 w 248"/>
              <a:gd name="T53" fmla="*/ 2147483646 h 149"/>
              <a:gd name="T54" fmla="*/ 2147483646 w 248"/>
              <a:gd name="T55" fmla="*/ 2147483646 h 149"/>
              <a:gd name="T56" fmla="*/ 2147483646 w 248"/>
              <a:gd name="T57" fmla="*/ 2147483646 h 149"/>
              <a:gd name="T58" fmla="*/ 2147483646 w 248"/>
              <a:gd name="T59" fmla="*/ 2147483646 h 149"/>
              <a:gd name="T60" fmla="*/ 2147483646 w 248"/>
              <a:gd name="T61" fmla="*/ 2147483646 h 149"/>
              <a:gd name="T62" fmla="*/ 2147483646 w 248"/>
              <a:gd name="T63" fmla="*/ 2147483646 h 149"/>
              <a:gd name="T64" fmla="*/ 2147483646 w 248"/>
              <a:gd name="T65" fmla="*/ 2147483646 h 149"/>
              <a:gd name="T66" fmla="*/ 0 w 248"/>
              <a:gd name="T67" fmla="*/ 2147483646 h 14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248" h="149">
                <a:moveTo>
                  <a:pt x="0" y="108"/>
                </a:moveTo>
                <a:cubicBezTo>
                  <a:pt x="0" y="114"/>
                  <a:pt x="4" y="119"/>
                  <a:pt x="9" y="121"/>
                </a:cubicBezTo>
                <a:cubicBezTo>
                  <a:pt x="11" y="125"/>
                  <a:pt x="14" y="128"/>
                  <a:pt x="17" y="129"/>
                </a:cubicBezTo>
                <a:cubicBezTo>
                  <a:pt x="17" y="130"/>
                  <a:pt x="17" y="130"/>
                  <a:pt x="17" y="130"/>
                </a:cubicBezTo>
                <a:cubicBezTo>
                  <a:pt x="17" y="137"/>
                  <a:pt x="23" y="144"/>
                  <a:pt x="30" y="144"/>
                </a:cubicBezTo>
                <a:cubicBezTo>
                  <a:pt x="33" y="144"/>
                  <a:pt x="36" y="144"/>
                  <a:pt x="38" y="143"/>
                </a:cubicBezTo>
                <a:cubicBezTo>
                  <a:pt x="40" y="145"/>
                  <a:pt x="43" y="146"/>
                  <a:pt x="47" y="146"/>
                </a:cubicBezTo>
                <a:cubicBezTo>
                  <a:pt x="50" y="146"/>
                  <a:pt x="52" y="145"/>
                  <a:pt x="55" y="144"/>
                </a:cubicBezTo>
                <a:cubicBezTo>
                  <a:pt x="57" y="147"/>
                  <a:pt x="61" y="149"/>
                  <a:pt x="66" y="149"/>
                </a:cubicBezTo>
                <a:cubicBezTo>
                  <a:pt x="73" y="149"/>
                  <a:pt x="79" y="144"/>
                  <a:pt x="80" y="137"/>
                </a:cubicBezTo>
                <a:cubicBezTo>
                  <a:pt x="80" y="137"/>
                  <a:pt x="80" y="137"/>
                  <a:pt x="80" y="137"/>
                </a:cubicBezTo>
                <a:cubicBezTo>
                  <a:pt x="85" y="137"/>
                  <a:pt x="90" y="134"/>
                  <a:pt x="92" y="129"/>
                </a:cubicBezTo>
                <a:cubicBezTo>
                  <a:pt x="94" y="130"/>
                  <a:pt x="95" y="130"/>
                  <a:pt x="97" y="130"/>
                </a:cubicBezTo>
                <a:cubicBezTo>
                  <a:pt x="104" y="130"/>
                  <a:pt x="110" y="125"/>
                  <a:pt x="111" y="118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9" y="118"/>
                  <a:pt x="125" y="112"/>
                  <a:pt x="125" y="104"/>
                </a:cubicBezTo>
                <a:cubicBezTo>
                  <a:pt x="125" y="101"/>
                  <a:pt x="123" y="98"/>
                  <a:pt x="121" y="95"/>
                </a:cubicBezTo>
                <a:cubicBezTo>
                  <a:pt x="125" y="93"/>
                  <a:pt x="128" y="89"/>
                  <a:pt x="128" y="84"/>
                </a:cubicBezTo>
                <a:cubicBezTo>
                  <a:pt x="128" y="84"/>
                  <a:pt x="128" y="84"/>
                  <a:pt x="128" y="84"/>
                </a:cubicBezTo>
                <a:cubicBezTo>
                  <a:pt x="134" y="84"/>
                  <a:pt x="139" y="80"/>
                  <a:pt x="141" y="74"/>
                </a:cubicBezTo>
                <a:cubicBezTo>
                  <a:pt x="143" y="75"/>
                  <a:pt x="144" y="75"/>
                  <a:pt x="146" y="75"/>
                </a:cubicBezTo>
                <a:cubicBezTo>
                  <a:pt x="152" y="75"/>
                  <a:pt x="157" y="71"/>
                  <a:pt x="159" y="66"/>
                </a:cubicBezTo>
                <a:cubicBezTo>
                  <a:pt x="161" y="68"/>
                  <a:pt x="164" y="70"/>
                  <a:pt x="168" y="70"/>
                </a:cubicBezTo>
                <a:cubicBezTo>
                  <a:pt x="175" y="70"/>
                  <a:pt x="181" y="64"/>
                  <a:pt x="182" y="58"/>
                </a:cubicBezTo>
                <a:cubicBezTo>
                  <a:pt x="182" y="58"/>
                  <a:pt x="182" y="58"/>
                  <a:pt x="182" y="58"/>
                </a:cubicBezTo>
                <a:cubicBezTo>
                  <a:pt x="182" y="58"/>
                  <a:pt x="182" y="58"/>
                  <a:pt x="182" y="58"/>
                </a:cubicBezTo>
                <a:cubicBezTo>
                  <a:pt x="182" y="58"/>
                  <a:pt x="182" y="59"/>
                  <a:pt x="182" y="59"/>
                </a:cubicBezTo>
                <a:cubicBezTo>
                  <a:pt x="182" y="64"/>
                  <a:pt x="184" y="68"/>
                  <a:pt x="188" y="71"/>
                </a:cubicBezTo>
                <a:cubicBezTo>
                  <a:pt x="190" y="76"/>
                  <a:pt x="195" y="80"/>
                  <a:pt x="201" y="80"/>
                </a:cubicBezTo>
                <a:cubicBezTo>
                  <a:pt x="209" y="80"/>
                  <a:pt x="215" y="74"/>
                  <a:pt x="215" y="66"/>
                </a:cubicBezTo>
                <a:cubicBezTo>
                  <a:pt x="215" y="66"/>
                  <a:pt x="215" y="66"/>
                  <a:pt x="215" y="65"/>
                </a:cubicBezTo>
                <a:cubicBezTo>
                  <a:pt x="216" y="66"/>
                  <a:pt x="217" y="66"/>
                  <a:pt x="218" y="66"/>
                </a:cubicBezTo>
                <a:cubicBezTo>
                  <a:pt x="220" y="71"/>
                  <a:pt x="225" y="75"/>
                  <a:pt x="230" y="75"/>
                </a:cubicBezTo>
                <a:cubicBezTo>
                  <a:pt x="238" y="75"/>
                  <a:pt x="244" y="69"/>
                  <a:pt x="244" y="61"/>
                </a:cubicBezTo>
                <a:cubicBezTo>
                  <a:pt x="244" y="58"/>
                  <a:pt x="243" y="55"/>
                  <a:pt x="241" y="52"/>
                </a:cubicBezTo>
                <a:cubicBezTo>
                  <a:pt x="245" y="50"/>
                  <a:pt x="248" y="45"/>
                  <a:pt x="248" y="40"/>
                </a:cubicBezTo>
                <a:cubicBezTo>
                  <a:pt x="248" y="33"/>
                  <a:pt x="242" y="26"/>
                  <a:pt x="234" y="26"/>
                </a:cubicBezTo>
                <a:cubicBezTo>
                  <a:pt x="233" y="26"/>
                  <a:pt x="231" y="27"/>
                  <a:pt x="230" y="27"/>
                </a:cubicBezTo>
                <a:cubicBezTo>
                  <a:pt x="229" y="22"/>
                  <a:pt x="225" y="17"/>
                  <a:pt x="219" y="16"/>
                </a:cubicBezTo>
                <a:cubicBezTo>
                  <a:pt x="217" y="11"/>
                  <a:pt x="212" y="7"/>
                  <a:pt x="206" y="7"/>
                </a:cubicBezTo>
                <a:cubicBezTo>
                  <a:pt x="202" y="7"/>
                  <a:pt x="198" y="10"/>
                  <a:pt x="195" y="13"/>
                </a:cubicBezTo>
                <a:cubicBezTo>
                  <a:pt x="193" y="11"/>
                  <a:pt x="191" y="10"/>
                  <a:pt x="188" y="9"/>
                </a:cubicBezTo>
                <a:cubicBezTo>
                  <a:pt x="186" y="4"/>
                  <a:pt x="181" y="0"/>
                  <a:pt x="175" y="0"/>
                </a:cubicBezTo>
                <a:cubicBezTo>
                  <a:pt x="169" y="0"/>
                  <a:pt x="164" y="4"/>
                  <a:pt x="162" y="10"/>
                </a:cubicBezTo>
                <a:cubicBezTo>
                  <a:pt x="160" y="7"/>
                  <a:pt x="156" y="6"/>
                  <a:pt x="152" y="6"/>
                </a:cubicBezTo>
                <a:cubicBezTo>
                  <a:pt x="146" y="6"/>
                  <a:pt x="141" y="10"/>
                  <a:pt x="139" y="15"/>
                </a:cubicBezTo>
                <a:cubicBezTo>
                  <a:pt x="139" y="15"/>
                  <a:pt x="138" y="15"/>
                  <a:pt x="138" y="15"/>
                </a:cubicBezTo>
                <a:cubicBezTo>
                  <a:pt x="136" y="9"/>
                  <a:pt x="131" y="6"/>
                  <a:pt x="125" y="6"/>
                </a:cubicBezTo>
                <a:cubicBezTo>
                  <a:pt x="120" y="6"/>
                  <a:pt x="116" y="8"/>
                  <a:pt x="113" y="12"/>
                </a:cubicBezTo>
                <a:cubicBezTo>
                  <a:pt x="111" y="10"/>
                  <a:pt x="109" y="9"/>
                  <a:pt x="106" y="9"/>
                </a:cubicBezTo>
                <a:cubicBezTo>
                  <a:pt x="101" y="9"/>
                  <a:pt x="96" y="12"/>
                  <a:pt x="94" y="16"/>
                </a:cubicBezTo>
                <a:cubicBezTo>
                  <a:pt x="93" y="16"/>
                  <a:pt x="92" y="16"/>
                  <a:pt x="92" y="16"/>
                </a:cubicBezTo>
                <a:cubicBezTo>
                  <a:pt x="86" y="16"/>
                  <a:pt x="81" y="20"/>
                  <a:pt x="79" y="25"/>
                </a:cubicBezTo>
                <a:cubicBezTo>
                  <a:pt x="77" y="20"/>
                  <a:pt x="72" y="16"/>
                  <a:pt x="66" y="16"/>
                </a:cubicBezTo>
                <a:cubicBezTo>
                  <a:pt x="62" y="16"/>
                  <a:pt x="59" y="18"/>
                  <a:pt x="56" y="20"/>
                </a:cubicBezTo>
                <a:cubicBezTo>
                  <a:pt x="54" y="18"/>
                  <a:pt x="51" y="16"/>
                  <a:pt x="47" y="16"/>
                </a:cubicBezTo>
                <a:cubicBezTo>
                  <a:pt x="39" y="16"/>
                  <a:pt x="33" y="22"/>
                  <a:pt x="33" y="30"/>
                </a:cubicBezTo>
                <a:cubicBezTo>
                  <a:pt x="33" y="31"/>
                  <a:pt x="33" y="31"/>
                  <a:pt x="33" y="31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3"/>
                  <a:pt x="33" y="34"/>
                  <a:pt x="33" y="35"/>
                </a:cubicBezTo>
                <a:cubicBezTo>
                  <a:pt x="31" y="33"/>
                  <a:pt x="28" y="32"/>
                  <a:pt x="24" y="32"/>
                </a:cubicBezTo>
                <a:cubicBezTo>
                  <a:pt x="17" y="32"/>
                  <a:pt x="10" y="38"/>
                  <a:pt x="10" y="46"/>
                </a:cubicBezTo>
                <a:cubicBezTo>
                  <a:pt x="10" y="49"/>
                  <a:pt x="12" y="52"/>
                  <a:pt x="14" y="54"/>
                </a:cubicBezTo>
                <a:cubicBezTo>
                  <a:pt x="10" y="57"/>
                  <a:pt x="7" y="61"/>
                  <a:pt x="7" y="66"/>
                </a:cubicBezTo>
                <a:cubicBezTo>
                  <a:pt x="7" y="70"/>
                  <a:pt x="8" y="73"/>
                  <a:pt x="10" y="75"/>
                </a:cubicBezTo>
                <a:cubicBezTo>
                  <a:pt x="6" y="78"/>
                  <a:pt x="4" y="82"/>
                  <a:pt x="4" y="87"/>
                </a:cubicBezTo>
                <a:cubicBezTo>
                  <a:pt x="4" y="91"/>
                  <a:pt x="5" y="94"/>
                  <a:pt x="7" y="96"/>
                </a:cubicBezTo>
                <a:cubicBezTo>
                  <a:pt x="3" y="98"/>
                  <a:pt x="0" y="103"/>
                  <a:pt x="0" y="108"/>
                </a:cubicBezTo>
                <a:close/>
              </a:path>
            </a:pathLst>
          </a:custGeom>
          <a:solidFill>
            <a:srgbClr val="FFCF4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1" name="Freeform 16"/>
          <p:cNvSpPr/>
          <p:nvPr userDrawn="1"/>
        </p:nvSpPr>
        <p:spPr bwMode="auto">
          <a:xfrm>
            <a:off x="5024158" y="2466975"/>
            <a:ext cx="350929" cy="260350"/>
          </a:xfrm>
          <a:custGeom>
            <a:avLst/>
            <a:gdLst>
              <a:gd name="T0" fmla="*/ 2147483646 w 137"/>
              <a:gd name="T1" fmla="*/ 2147483646 h 121"/>
              <a:gd name="T2" fmla="*/ 2147483646 w 137"/>
              <a:gd name="T3" fmla="*/ 2147483646 h 121"/>
              <a:gd name="T4" fmla="*/ 2147483646 w 137"/>
              <a:gd name="T5" fmla="*/ 2147483646 h 121"/>
              <a:gd name="T6" fmla="*/ 2147483646 w 137"/>
              <a:gd name="T7" fmla="*/ 2147483646 h 121"/>
              <a:gd name="T8" fmla="*/ 2147483646 w 137"/>
              <a:gd name="T9" fmla="*/ 2147483646 h 121"/>
              <a:gd name="T10" fmla="*/ 2147483646 w 137"/>
              <a:gd name="T11" fmla="*/ 2147483646 h 121"/>
              <a:gd name="T12" fmla="*/ 2147483646 w 137"/>
              <a:gd name="T13" fmla="*/ 0 h 121"/>
              <a:gd name="T14" fmla="*/ 2147483646 w 137"/>
              <a:gd name="T15" fmla="*/ 2147483646 h 121"/>
              <a:gd name="T16" fmla="*/ 2147483646 w 137"/>
              <a:gd name="T17" fmla="*/ 0 h 121"/>
              <a:gd name="T18" fmla="*/ 2147483646 w 137"/>
              <a:gd name="T19" fmla="*/ 2147483646 h 121"/>
              <a:gd name="T20" fmla="*/ 2147483646 w 137"/>
              <a:gd name="T21" fmla="*/ 2147483646 h 121"/>
              <a:gd name="T22" fmla="*/ 2147483646 w 137"/>
              <a:gd name="T23" fmla="*/ 2147483646 h 121"/>
              <a:gd name="T24" fmla="*/ 2147483646 w 137"/>
              <a:gd name="T25" fmla="*/ 2147483646 h 121"/>
              <a:gd name="T26" fmla="*/ 2147483646 w 137"/>
              <a:gd name="T27" fmla="*/ 2147483646 h 121"/>
              <a:gd name="T28" fmla="*/ 2147483646 w 137"/>
              <a:gd name="T29" fmla="*/ 2147483646 h 121"/>
              <a:gd name="T30" fmla="*/ 2147483646 w 137"/>
              <a:gd name="T31" fmla="*/ 2147483646 h 121"/>
              <a:gd name="T32" fmla="*/ 0 w 137"/>
              <a:gd name="T33" fmla="*/ 2147483646 h 121"/>
              <a:gd name="T34" fmla="*/ 2147483646 w 137"/>
              <a:gd name="T35" fmla="*/ 2147483646 h 121"/>
              <a:gd name="T36" fmla="*/ 2147483646 w 137"/>
              <a:gd name="T37" fmla="*/ 2147483646 h 121"/>
              <a:gd name="T38" fmla="*/ 2147483646 w 137"/>
              <a:gd name="T39" fmla="*/ 2147483646 h 121"/>
              <a:gd name="T40" fmla="*/ 2147483646 w 137"/>
              <a:gd name="T41" fmla="*/ 2147483646 h 121"/>
              <a:gd name="T42" fmla="*/ 2147483646 w 137"/>
              <a:gd name="T43" fmla="*/ 2147483646 h 121"/>
              <a:gd name="T44" fmla="*/ 2147483646 w 137"/>
              <a:gd name="T45" fmla="*/ 2147483646 h 121"/>
              <a:gd name="T46" fmla="*/ 2147483646 w 137"/>
              <a:gd name="T47" fmla="*/ 2147483646 h 121"/>
              <a:gd name="T48" fmla="*/ 2147483646 w 137"/>
              <a:gd name="T49" fmla="*/ 2147483646 h 121"/>
              <a:gd name="T50" fmla="*/ 2147483646 w 137"/>
              <a:gd name="T51" fmla="*/ 2147483646 h 121"/>
              <a:gd name="T52" fmla="*/ 2147483646 w 137"/>
              <a:gd name="T53" fmla="*/ 2147483646 h 121"/>
              <a:gd name="T54" fmla="*/ 2147483646 w 137"/>
              <a:gd name="T55" fmla="*/ 2147483646 h 121"/>
              <a:gd name="T56" fmla="*/ 2147483646 w 137"/>
              <a:gd name="T57" fmla="*/ 2147483646 h 121"/>
              <a:gd name="T58" fmla="*/ 2147483646 w 137"/>
              <a:gd name="T59" fmla="*/ 2147483646 h 121"/>
              <a:gd name="T60" fmla="*/ 2147483646 w 137"/>
              <a:gd name="T61" fmla="*/ 2147483646 h 121"/>
              <a:gd name="T62" fmla="*/ 2147483646 w 137"/>
              <a:gd name="T63" fmla="*/ 2147483646 h 121"/>
              <a:gd name="T64" fmla="*/ 2147483646 w 137"/>
              <a:gd name="T65" fmla="*/ 2147483646 h 121"/>
              <a:gd name="T66" fmla="*/ 2147483646 w 137"/>
              <a:gd name="T67" fmla="*/ 2147483646 h 121"/>
              <a:gd name="T68" fmla="*/ 2147483646 w 137"/>
              <a:gd name="T69" fmla="*/ 2147483646 h 121"/>
              <a:gd name="T70" fmla="*/ 2147483646 w 137"/>
              <a:gd name="T71" fmla="*/ 2147483646 h 121"/>
              <a:gd name="T72" fmla="*/ 2147483646 w 137"/>
              <a:gd name="T73" fmla="*/ 2147483646 h 121"/>
              <a:gd name="T74" fmla="*/ 2147483646 w 137"/>
              <a:gd name="T75" fmla="*/ 2147483646 h 121"/>
              <a:gd name="T76" fmla="*/ 2147483646 w 137"/>
              <a:gd name="T77" fmla="*/ 2147483646 h 121"/>
              <a:gd name="T78" fmla="*/ 2147483646 w 137"/>
              <a:gd name="T79" fmla="*/ 2147483646 h 121"/>
              <a:gd name="T80" fmla="*/ 2147483646 w 137"/>
              <a:gd name="T81" fmla="*/ 2147483646 h 121"/>
              <a:gd name="T82" fmla="*/ 2147483646 w 137"/>
              <a:gd name="T83" fmla="*/ 2147483646 h 121"/>
              <a:gd name="T84" fmla="*/ 2147483646 w 137"/>
              <a:gd name="T85" fmla="*/ 2147483646 h 121"/>
              <a:gd name="T86" fmla="*/ 2147483646 w 137"/>
              <a:gd name="T87" fmla="*/ 2147483646 h 121"/>
              <a:gd name="T88" fmla="*/ 2147483646 w 137"/>
              <a:gd name="T89" fmla="*/ 2147483646 h 121"/>
              <a:gd name="T90" fmla="*/ 2147483646 w 137"/>
              <a:gd name="T91" fmla="*/ 2147483646 h 1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7" h="121">
                <a:moveTo>
                  <a:pt x="137" y="19"/>
                </a:moveTo>
                <a:cubicBezTo>
                  <a:pt x="137" y="11"/>
                  <a:pt x="131" y="5"/>
                  <a:pt x="123" y="5"/>
                </a:cubicBezTo>
                <a:cubicBezTo>
                  <a:pt x="116" y="5"/>
                  <a:pt x="111" y="10"/>
                  <a:pt x="110" y="17"/>
                </a:cubicBezTo>
                <a:cubicBezTo>
                  <a:pt x="109" y="17"/>
                  <a:pt x="109" y="17"/>
                  <a:pt x="109" y="17"/>
                </a:cubicBezTo>
                <a:cubicBezTo>
                  <a:pt x="107" y="11"/>
                  <a:pt x="102" y="7"/>
                  <a:pt x="96" y="7"/>
                </a:cubicBezTo>
                <a:cubicBezTo>
                  <a:pt x="93" y="7"/>
                  <a:pt x="91" y="7"/>
                  <a:pt x="89" y="8"/>
                </a:cubicBezTo>
                <a:cubicBezTo>
                  <a:pt x="88" y="3"/>
                  <a:pt x="83" y="0"/>
                  <a:pt x="77" y="0"/>
                </a:cubicBezTo>
                <a:cubicBezTo>
                  <a:pt x="75" y="0"/>
                  <a:pt x="72" y="0"/>
                  <a:pt x="70" y="2"/>
                </a:cubicBezTo>
                <a:cubicBezTo>
                  <a:pt x="68" y="1"/>
                  <a:pt x="66" y="0"/>
                  <a:pt x="63" y="0"/>
                </a:cubicBezTo>
                <a:cubicBezTo>
                  <a:pt x="57" y="0"/>
                  <a:pt x="52" y="3"/>
                  <a:pt x="50" y="9"/>
                </a:cubicBezTo>
                <a:cubicBezTo>
                  <a:pt x="43" y="10"/>
                  <a:pt x="39" y="15"/>
                  <a:pt x="39" y="22"/>
                </a:cubicBezTo>
                <a:cubicBezTo>
                  <a:pt x="39" y="23"/>
                  <a:pt x="39" y="23"/>
                  <a:pt x="39" y="24"/>
                </a:cubicBezTo>
                <a:cubicBezTo>
                  <a:pt x="38" y="23"/>
                  <a:pt x="38" y="23"/>
                  <a:pt x="38" y="23"/>
                </a:cubicBezTo>
                <a:cubicBezTo>
                  <a:pt x="38" y="22"/>
                  <a:pt x="39" y="21"/>
                  <a:pt x="39" y="20"/>
                </a:cubicBezTo>
                <a:cubicBezTo>
                  <a:pt x="39" y="13"/>
                  <a:pt x="32" y="7"/>
                  <a:pt x="25" y="7"/>
                </a:cubicBezTo>
                <a:cubicBezTo>
                  <a:pt x="19" y="7"/>
                  <a:pt x="14" y="10"/>
                  <a:pt x="12" y="16"/>
                </a:cubicBezTo>
                <a:cubicBezTo>
                  <a:pt x="5" y="17"/>
                  <a:pt x="0" y="22"/>
                  <a:pt x="0" y="29"/>
                </a:cubicBezTo>
                <a:cubicBezTo>
                  <a:pt x="0" y="34"/>
                  <a:pt x="3" y="39"/>
                  <a:pt x="7" y="41"/>
                </a:cubicBezTo>
                <a:cubicBezTo>
                  <a:pt x="5" y="43"/>
                  <a:pt x="4" y="47"/>
                  <a:pt x="4" y="50"/>
                </a:cubicBezTo>
                <a:cubicBezTo>
                  <a:pt x="4" y="58"/>
                  <a:pt x="10" y="64"/>
                  <a:pt x="18" y="64"/>
                </a:cubicBezTo>
                <a:cubicBezTo>
                  <a:pt x="18" y="64"/>
                  <a:pt x="18" y="64"/>
                  <a:pt x="18" y="64"/>
                </a:cubicBezTo>
                <a:cubicBezTo>
                  <a:pt x="18" y="67"/>
                  <a:pt x="20" y="71"/>
                  <a:pt x="23" y="73"/>
                </a:cubicBezTo>
                <a:cubicBezTo>
                  <a:pt x="23" y="73"/>
                  <a:pt x="23" y="74"/>
                  <a:pt x="23" y="74"/>
                </a:cubicBezTo>
                <a:cubicBezTo>
                  <a:pt x="23" y="79"/>
                  <a:pt x="25" y="83"/>
                  <a:pt x="29" y="85"/>
                </a:cubicBezTo>
                <a:cubicBezTo>
                  <a:pt x="26" y="88"/>
                  <a:pt x="25" y="91"/>
                  <a:pt x="25" y="95"/>
                </a:cubicBezTo>
                <a:cubicBezTo>
                  <a:pt x="25" y="103"/>
                  <a:pt x="31" y="109"/>
                  <a:pt x="39" y="109"/>
                </a:cubicBezTo>
                <a:cubicBezTo>
                  <a:pt x="39" y="109"/>
                  <a:pt x="39" y="109"/>
                  <a:pt x="39" y="109"/>
                </a:cubicBezTo>
                <a:cubicBezTo>
                  <a:pt x="40" y="116"/>
                  <a:pt x="45" y="121"/>
                  <a:pt x="52" y="121"/>
                </a:cubicBezTo>
                <a:cubicBezTo>
                  <a:pt x="60" y="121"/>
                  <a:pt x="66" y="115"/>
                  <a:pt x="66" y="107"/>
                </a:cubicBezTo>
                <a:cubicBezTo>
                  <a:pt x="66" y="106"/>
                  <a:pt x="66" y="105"/>
                  <a:pt x="66" y="104"/>
                </a:cubicBezTo>
                <a:cubicBezTo>
                  <a:pt x="68" y="103"/>
                  <a:pt x="69" y="102"/>
                  <a:pt x="71" y="101"/>
                </a:cubicBezTo>
                <a:cubicBezTo>
                  <a:pt x="73" y="101"/>
                  <a:pt x="75" y="102"/>
                  <a:pt x="77" y="102"/>
                </a:cubicBezTo>
                <a:cubicBezTo>
                  <a:pt x="78" y="102"/>
                  <a:pt x="78" y="102"/>
                  <a:pt x="78" y="102"/>
                </a:cubicBezTo>
                <a:cubicBezTo>
                  <a:pt x="78" y="102"/>
                  <a:pt x="78" y="102"/>
                  <a:pt x="78" y="102"/>
                </a:cubicBezTo>
                <a:cubicBezTo>
                  <a:pt x="86" y="102"/>
                  <a:pt x="92" y="96"/>
                  <a:pt x="92" y="88"/>
                </a:cubicBezTo>
                <a:cubicBezTo>
                  <a:pt x="92" y="83"/>
                  <a:pt x="90" y="79"/>
                  <a:pt x="85" y="76"/>
                </a:cubicBezTo>
                <a:cubicBezTo>
                  <a:pt x="86" y="76"/>
                  <a:pt x="87" y="75"/>
                  <a:pt x="87" y="74"/>
                </a:cubicBezTo>
                <a:cubicBezTo>
                  <a:pt x="89" y="75"/>
                  <a:pt x="91" y="76"/>
                  <a:pt x="94" y="76"/>
                </a:cubicBezTo>
                <a:cubicBezTo>
                  <a:pt x="98" y="76"/>
                  <a:pt x="101" y="74"/>
                  <a:pt x="104" y="72"/>
                </a:cubicBezTo>
                <a:cubicBezTo>
                  <a:pt x="106" y="74"/>
                  <a:pt x="109" y="76"/>
                  <a:pt x="113" y="76"/>
                </a:cubicBezTo>
                <a:cubicBezTo>
                  <a:pt x="121" y="76"/>
                  <a:pt x="127" y="70"/>
                  <a:pt x="127" y="62"/>
                </a:cubicBezTo>
                <a:cubicBezTo>
                  <a:pt x="127" y="58"/>
                  <a:pt x="125" y="54"/>
                  <a:pt x="122" y="52"/>
                </a:cubicBezTo>
                <a:cubicBezTo>
                  <a:pt x="122" y="52"/>
                  <a:pt x="123" y="52"/>
                  <a:pt x="123" y="52"/>
                </a:cubicBezTo>
                <a:cubicBezTo>
                  <a:pt x="131" y="52"/>
                  <a:pt x="137" y="45"/>
                  <a:pt x="137" y="38"/>
                </a:cubicBezTo>
                <a:cubicBezTo>
                  <a:pt x="137" y="34"/>
                  <a:pt x="136" y="31"/>
                  <a:pt x="133" y="28"/>
                </a:cubicBezTo>
                <a:cubicBezTo>
                  <a:pt x="136" y="26"/>
                  <a:pt x="137" y="22"/>
                  <a:pt x="137" y="19"/>
                </a:cubicBezTo>
                <a:close/>
              </a:path>
            </a:pathLst>
          </a:custGeom>
          <a:solidFill>
            <a:srgbClr val="FFCF4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2" name="Freeform 17"/>
          <p:cNvSpPr/>
          <p:nvPr userDrawn="1"/>
        </p:nvSpPr>
        <p:spPr bwMode="auto">
          <a:xfrm>
            <a:off x="6613660" y="2447925"/>
            <a:ext cx="349341" cy="260350"/>
          </a:xfrm>
          <a:custGeom>
            <a:avLst/>
            <a:gdLst>
              <a:gd name="T0" fmla="*/ 0 w 137"/>
              <a:gd name="T1" fmla="*/ 2147483646 h 121"/>
              <a:gd name="T2" fmla="*/ 2147483646 w 137"/>
              <a:gd name="T3" fmla="*/ 2147483646 h 121"/>
              <a:gd name="T4" fmla="*/ 2147483646 w 137"/>
              <a:gd name="T5" fmla="*/ 2147483646 h 121"/>
              <a:gd name="T6" fmla="*/ 2147483646 w 137"/>
              <a:gd name="T7" fmla="*/ 2147483646 h 121"/>
              <a:gd name="T8" fmla="*/ 2147483646 w 137"/>
              <a:gd name="T9" fmla="*/ 2147483646 h 121"/>
              <a:gd name="T10" fmla="*/ 2147483646 w 137"/>
              <a:gd name="T11" fmla="*/ 2147483646 h 121"/>
              <a:gd name="T12" fmla="*/ 2147483646 w 137"/>
              <a:gd name="T13" fmla="*/ 0 h 121"/>
              <a:gd name="T14" fmla="*/ 2147483646 w 137"/>
              <a:gd name="T15" fmla="*/ 2147483646 h 121"/>
              <a:gd name="T16" fmla="*/ 2147483646 w 137"/>
              <a:gd name="T17" fmla="*/ 0 h 121"/>
              <a:gd name="T18" fmla="*/ 2147483646 w 137"/>
              <a:gd name="T19" fmla="*/ 2147483646 h 121"/>
              <a:gd name="T20" fmla="*/ 2147483646 w 137"/>
              <a:gd name="T21" fmla="*/ 2147483646 h 121"/>
              <a:gd name="T22" fmla="*/ 2147483646 w 137"/>
              <a:gd name="T23" fmla="*/ 2147483646 h 121"/>
              <a:gd name="T24" fmla="*/ 2147483646 w 137"/>
              <a:gd name="T25" fmla="*/ 2147483646 h 121"/>
              <a:gd name="T26" fmla="*/ 2147483646 w 137"/>
              <a:gd name="T27" fmla="*/ 2147483646 h 121"/>
              <a:gd name="T28" fmla="*/ 2147483646 w 137"/>
              <a:gd name="T29" fmla="*/ 2147483646 h 121"/>
              <a:gd name="T30" fmla="*/ 2147483646 w 137"/>
              <a:gd name="T31" fmla="*/ 2147483646 h 121"/>
              <a:gd name="T32" fmla="*/ 2147483646 w 137"/>
              <a:gd name="T33" fmla="*/ 2147483646 h 121"/>
              <a:gd name="T34" fmla="*/ 2147483646 w 137"/>
              <a:gd name="T35" fmla="*/ 2147483646 h 121"/>
              <a:gd name="T36" fmla="*/ 2147483646 w 137"/>
              <a:gd name="T37" fmla="*/ 2147483646 h 121"/>
              <a:gd name="T38" fmla="*/ 2147483646 w 137"/>
              <a:gd name="T39" fmla="*/ 2147483646 h 121"/>
              <a:gd name="T40" fmla="*/ 2147483646 w 137"/>
              <a:gd name="T41" fmla="*/ 2147483646 h 121"/>
              <a:gd name="T42" fmla="*/ 2147483646 w 137"/>
              <a:gd name="T43" fmla="*/ 2147483646 h 121"/>
              <a:gd name="T44" fmla="*/ 2147483646 w 137"/>
              <a:gd name="T45" fmla="*/ 2147483646 h 121"/>
              <a:gd name="T46" fmla="*/ 2147483646 w 137"/>
              <a:gd name="T47" fmla="*/ 2147483646 h 121"/>
              <a:gd name="T48" fmla="*/ 2147483646 w 137"/>
              <a:gd name="T49" fmla="*/ 2147483646 h 121"/>
              <a:gd name="T50" fmla="*/ 2147483646 w 137"/>
              <a:gd name="T51" fmla="*/ 2147483646 h 121"/>
              <a:gd name="T52" fmla="*/ 2147483646 w 137"/>
              <a:gd name="T53" fmla="*/ 2147483646 h 121"/>
              <a:gd name="T54" fmla="*/ 2147483646 w 137"/>
              <a:gd name="T55" fmla="*/ 2147483646 h 121"/>
              <a:gd name="T56" fmla="*/ 2147483646 w 137"/>
              <a:gd name="T57" fmla="*/ 2147483646 h 121"/>
              <a:gd name="T58" fmla="*/ 2147483646 w 137"/>
              <a:gd name="T59" fmla="*/ 2147483646 h 121"/>
              <a:gd name="T60" fmla="*/ 2147483646 w 137"/>
              <a:gd name="T61" fmla="*/ 2147483646 h 121"/>
              <a:gd name="T62" fmla="*/ 2147483646 w 137"/>
              <a:gd name="T63" fmla="*/ 2147483646 h 121"/>
              <a:gd name="T64" fmla="*/ 2147483646 w 137"/>
              <a:gd name="T65" fmla="*/ 2147483646 h 121"/>
              <a:gd name="T66" fmla="*/ 2147483646 w 137"/>
              <a:gd name="T67" fmla="*/ 2147483646 h 121"/>
              <a:gd name="T68" fmla="*/ 2147483646 w 137"/>
              <a:gd name="T69" fmla="*/ 2147483646 h 121"/>
              <a:gd name="T70" fmla="*/ 2147483646 w 137"/>
              <a:gd name="T71" fmla="*/ 2147483646 h 121"/>
              <a:gd name="T72" fmla="*/ 2147483646 w 137"/>
              <a:gd name="T73" fmla="*/ 2147483646 h 121"/>
              <a:gd name="T74" fmla="*/ 2147483646 w 137"/>
              <a:gd name="T75" fmla="*/ 2147483646 h 121"/>
              <a:gd name="T76" fmla="*/ 2147483646 w 137"/>
              <a:gd name="T77" fmla="*/ 2147483646 h 121"/>
              <a:gd name="T78" fmla="*/ 2147483646 w 137"/>
              <a:gd name="T79" fmla="*/ 2147483646 h 121"/>
              <a:gd name="T80" fmla="*/ 2147483646 w 137"/>
              <a:gd name="T81" fmla="*/ 2147483646 h 121"/>
              <a:gd name="T82" fmla="*/ 2147483646 w 137"/>
              <a:gd name="T83" fmla="*/ 2147483646 h 121"/>
              <a:gd name="T84" fmla="*/ 2147483646 w 137"/>
              <a:gd name="T85" fmla="*/ 2147483646 h 121"/>
              <a:gd name="T86" fmla="*/ 0 w 137"/>
              <a:gd name="T87" fmla="*/ 2147483646 h 121"/>
              <a:gd name="T88" fmla="*/ 2147483646 w 137"/>
              <a:gd name="T89" fmla="*/ 2147483646 h 121"/>
              <a:gd name="T90" fmla="*/ 0 w 137"/>
              <a:gd name="T91" fmla="*/ 2147483646 h 12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37" h="121">
                <a:moveTo>
                  <a:pt x="0" y="19"/>
                </a:moveTo>
                <a:cubicBezTo>
                  <a:pt x="0" y="12"/>
                  <a:pt x="6" y="5"/>
                  <a:pt x="14" y="5"/>
                </a:cubicBezTo>
                <a:cubicBezTo>
                  <a:pt x="21" y="5"/>
                  <a:pt x="27" y="11"/>
                  <a:pt x="28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30" y="11"/>
                  <a:pt x="35" y="7"/>
                  <a:pt x="42" y="7"/>
                </a:cubicBezTo>
                <a:cubicBezTo>
                  <a:pt x="44" y="7"/>
                  <a:pt x="46" y="8"/>
                  <a:pt x="48" y="9"/>
                </a:cubicBezTo>
                <a:cubicBezTo>
                  <a:pt x="50" y="4"/>
                  <a:pt x="54" y="0"/>
                  <a:pt x="60" y="0"/>
                </a:cubicBezTo>
                <a:cubicBezTo>
                  <a:pt x="63" y="0"/>
                  <a:pt x="65" y="1"/>
                  <a:pt x="67" y="2"/>
                </a:cubicBezTo>
                <a:cubicBezTo>
                  <a:pt x="69" y="1"/>
                  <a:pt x="72" y="0"/>
                  <a:pt x="75" y="0"/>
                </a:cubicBezTo>
                <a:cubicBezTo>
                  <a:pt x="80" y="0"/>
                  <a:pt x="85" y="4"/>
                  <a:pt x="87" y="9"/>
                </a:cubicBezTo>
                <a:cubicBezTo>
                  <a:pt x="94" y="10"/>
                  <a:pt x="99" y="16"/>
                  <a:pt x="99" y="23"/>
                </a:cubicBezTo>
                <a:cubicBezTo>
                  <a:pt x="99" y="23"/>
                  <a:pt x="99" y="24"/>
                  <a:pt x="99" y="24"/>
                </a:cubicBezTo>
                <a:cubicBezTo>
                  <a:pt x="99" y="24"/>
                  <a:pt x="99" y="24"/>
                  <a:pt x="99" y="24"/>
                </a:cubicBezTo>
                <a:cubicBezTo>
                  <a:pt x="99" y="23"/>
                  <a:pt x="99" y="22"/>
                  <a:pt x="99" y="21"/>
                </a:cubicBezTo>
                <a:cubicBezTo>
                  <a:pt x="99" y="13"/>
                  <a:pt x="105" y="7"/>
                  <a:pt x="113" y="7"/>
                </a:cubicBezTo>
                <a:cubicBezTo>
                  <a:pt x="119" y="7"/>
                  <a:pt x="124" y="11"/>
                  <a:pt x="126" y="16"/>
                </a:cubicBezTo>
                <a:cubicBezTo>
                  <a:pt x="132" y="17"/>
                  <a:pt x="137" y="23"/>
                  <a:pt x="137" y="30"/>
                </a:cubicBezTo>
                <a:cubicBezTo>
                  <a:pt x="137" y="35"/>
                  <a:pt x="134" y="39"/>
                  <a:pt x="130" y="41"/>
                </a:cubicBezTo>
                <a:cubicBezTo>
                  <a:pt x="132" y="44"/>
                  <a:pt x="133" y="47"/>
                  <a:pt x="133" y="50"/>
                </a:cubicBezTo>
                <a:cubicBezTo>
                  <a:pt x="133" y="58"/>
                  <a:pt x="127" y="64"/>
                  <a:pt x="120" y="64"/>
                </a:cubicBezTo>
                <a:cubicBezTo>
                  <a:pt x="119" y="64"/>
                  <a:pt x="119" y="64"/>
                  <a:pt x="119" y="64"/>
                </a:cubicBezTo>
                <a:cubicBezTo>
                  <a:pt x="119" y="68"/>
                  <a:pt x="117" y="71"/>
                  <a:pt x="114" y="73"/>
                </a:cubicBezTo>
                <a:cubicBezTo>
                  <a:pt x="114" y="74"/>
                  <a:pt x="114" y="74"/>
                  <a:pt x="114" y="75"/>
                </a:cubicBezTo>
                <a:cubicBezTo>
                  <a:pt x="114" y="79"/>
                  <a:pt x="112" y="83"/>
                  <a:pt x="109" y="86"/>
                </a:cubicBezTo>
                <a:cubicBezTo>
                  <a:pt x="111" y="88"/>
                  <a:pt x="113" y="92"/>
                  <a:pt x="113" y="95"/>
                </a:cubicBezTo>
                <a:cubicBezTo>
                  <a:pt x="113" y="103"/>
                  <a:pt x="106" y="109"/>
                  <a:pt x="99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98" y="116"/>
                  <a:pt x="92" y="121"/>
                  <a:pt x="85" y="121"/>
                </a:cubicBezTo>
                <a:cubicBezTo>
                  <a:pt x="77" y="121"/>
                  <a:pt x="71" y="115"/>
                  <a:pt x="71" y="108"/>
                </a:cubicBezTo>
                <a:cubicBezTo>
                  <a:pt x="71" y="106"/>
                  <a:pt x="71" y="105"/>
                  <a:pt x="71" y="104"/>
                </a:cubicBezTo>
                <a:cubicBezTo>
                  <a:pt x="70" y="103"/>
                  <a:pt x="68" y="102"/>
                  <a:pt x="67" y="101"/>
                </a:cubicBezTo>
                <a:cubicBezTo>
                  <a:pt x="65" y="102"/>
                  <a:pt x="63" y="102"/>
                  <a:pt x="61" y="102"/>
                </a:cubicBezTo>
                <a:cubicBezTo>
                  <a:pt x="60" y="102"/>
                  <a:pt x="60" y="102"/>
                  <a:pt x="60" y="102"/>
                </a:cubicBezTo>
                <a:cubicBezTo>
                  <a:pt x="59" y="102"/>
                  <a:pt x="59" y="102"/>
                  <a:pt x="59" y="102"/>
                </a:cubicBezTo>
                <a:cubicBezTo>
                  <a:pt x="51" y="102"/>
                  <a:pt x="45" y="96"/>
                  <a:pt x="45" y="89"/>
                </a:cubicBezTo>
                <a:cubicBezTo>
                  <a:pt x="45" y="83"/>
                  <a:pt x="48" y="79"/>
                  <a:pt x="52" y="77"/>
                </a:cubicBezTo>
                <a:cubicBezTo>
                  <a:pt x="51" y="76"/>
                  <a:pt x="51" y="75"/>
                  <a:pt x="50" y="74"/>
                </a:cubicBezTo>
                <a:cubicBezTo>
                  <a:pt x="48" y="76"/>
                  <a:pt x="46" y="76"/>
                  <a:pt x="43" y="76"/>
                </a:cubicBezTo>
                <a:cubicBezTo>
                  <a:pt x="40" y="76"/>
                  <a:pt x="36" y="75"/>
                  <a:pt x="34" y="73"/>
                </a:cubicBezTo>
                <a:cubicBezTo>
                  <a:pt x="31" y="75"/>
                  <a:pt x="28" y="76"/>
                  <a:pt x="24" y="76"/>
                </a:cubicBezTo>
                <a:cubicBezTo>
                  <a:pt x="17" y="76"/>
                  <a:pt x="10" y="70"/>
                  <a:pt x="10" y="63"/>
                </a:cubicBezTo>
                <a:cubicBezTo>
                  <a:pt x="10" y="58"/>
                  <a:pt x="12" y="55"/>
                  <a:pt x="15" y="52"/>
                </a:cubicBezTo>
                <a:cubicBezTo>
                  <a:pt x="15" y="52"/>
                  <a:pt x="14" y="52"/>
                  <a:pt x="14" y="52"/>
                </a:cubicBezTo>
                <a:cubicBezTo>
                  <a:pt x="6" y="52"/>
                  <a:pt x="0" y="46"/>
                  <a:pt x="0" y="38"/>
                </a:cubicBezTo>
                <a:cubicBezTo>
                  <a:pt x="0" y="35"/>
                  <a:pt x="1" y="31"/>
                  <a:pt x="4" y="29"/>
                </a:cubicBezTo>
                <a:cubicBezTo>
                  <a:pt x="1" y="26"/>
                  <a:pt x="0" y="23"/>
                  <a:pt x="0" y="19"/>
                </a:cubicBezTo>
                <a:close/>
              </a:path>
            </a:pathLst>
          </a:custGeom>
          <a:solidFill>
            <a:srgbClr val="FFCF4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3" name="Freeform 18"/>
          <p:cNvSpPr/>
          <p:nvPr userDrawn="1"/>
        </p:nvSpPr>
        <p:spPr bwMode="auto">
          <a:xfrm>
            <a:off x="6122995" y="2589214"/>
            <a:ext cx="176259" cy="52387"/>
          </a:xfrm>
          <a:custGeom>
            <a:avLst/>
            <a:gdLst>
              <a:gd name="T0" fmla="*/ 2147483646 w 69"/>
              <a:gd name="T1" fmla="*/ 2147483646 h 24"/>
              <a:gd name="T2" fmla="*/ 2147483646 w 69"/>
              <a:gd name="T3" fmla="*/ 2147483646 h 24"/>
              <a:gd name="T4" fmla="*/ 2147483646 w 69"/>
              <a:gd name="T5" fmla="*/ 2147483646 h 24"/>
              <a:gd name="T6" fmla="*/ 2147483646 w 69"/>
              <a:gd name="T7" fmla="*/ 2147483646 h 24"/>
              <a:gd name="T8" fmla="*/ 2147483646 w 69"/>
              <a:gd name="T9" fmla="*/ 2147483646 h 24"/>
              <a:gd name="T10" fmla="*/ 2147483646 w 69"/>
              <a:gd name="T11" fmla="*/ 0 h 24"/>
              <a:gd name="T12" fmla="*/ 2147483646 w 69"/>
              <a:gd name="T13" fmla="*/ 2147483646 h 24"/>
              <a:gd name="T14" fmla="*/ 2147483646 w 69"/>
              <a:gd name="T15" fmla="*/ 2147483646 h 24"/>
              <a:gd name="T16" fmla="*/ 2147483646 w 69"/>
              <a:gd name="T17" fmla="*/ 2147483646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9" h="24">
                <a:moveTo>
                  <a:pt x="2" y="9"/>
                </a:moveTo>
                <a:cubicBezTo>
                  <a:pt x="11" y="6"/>
                  <a:pt x="21" y="3"/>
                  <a:pt x="32" y="3"/>
                </a:cubicBezTo>
                <a:cubicBezTo>
                  <a:pt x="45" y="3"/>
                  <a:pt x="58" y="7"/>
                  <a:pt x="66" y="23"/>
                </a:cubicBezTo>
                <a:cubicBezTo>
                  <a:pt x="67" y="24"/>
                  <a:pt x="67" y="24"/>
                  <a:pt x="68" y="24"/>
                </a:cubicBezTo>
                <a:cubicBezTo>
                  <a:pt x="69" y="23"/>
                  <a:pt x="69" y="22"/>
                  <a:pt x="69" y="22"/>
                </a:cubicBezTo>
                <a:cubicBezTo>
                  <a:pt x="59" y="5"/>
                  <a:pt x="45" y="0"/>
                  <a:pt x="32" y="0"/>
                </a:cubicBezTo>
                <a:cubicBezTo>
                  <a:pt x="21" y="0"/>
                  <a:pt x="10" y="3"/>
                  <a:pt x="1" y="7"/>
                </a:cubicBezTo>
                <a:cubicBezTo>
                  <a:pt x="1" y="7"/>
                  <a:pt x="0" y="8"/>
                  <a:pt x="1" y="9"/>
                </a:cubicBezTo>
                <a:cubicBezTo>
                  <a:pt x="1" y="9"/>
                  <a:pt x="2" y="10"/>
                  <a:pt x="2" y="9"/>
                </a:cubicBezTo>
                <a:close/>
              </a:path>
            </a:pathLst>
          </a:custGeom>
          <a:solidFill>
            <a:srgbClr val="1D1D1B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4" name="Freeform 19"/>
          <p:cNvSpPr/>
          <p:nvPr userDrawn="1"/>
        </p:nvSpPr>
        <p:spPr bwMode="auto">
          <a:xfrm>
            <a:off x="5716489" y="2589214"/>
            <a:ext cx="174670" cy="52387"/>
          </a:xfrm>
          <a:custGeom>
            <a:avLst/>
            <a:gdLst>
              <a:gd name="T0" fmla="*/ 2147483646 w 68"/>
              <a:gd name="T1" fmla="*/ 2147483646 h 24"/>
              <a:gd name="T2" fmla="*/ 2147483646 w 68"/>
              <a:gd name="T3" fmla="*/ 0 h 24"/>
              <a:gd name="T4" fmla="*/ 0 w 68"/>
              <a:gd name="T5" fmla="*/ 2147483646 h 24"/>
              <a:gd name="T6" fmla="*/ 2147483646 w 68"/>
              <a:gd name="T7" fmla="*/ 2147483646 h 24"/>
              <a:gd name="T8" fmla="*/ 2147483646 w 68"/>
              <a:gd name="T9" fmla="*/ 2147483646 h 24"/>
              <a:gd name="T10" fmla="*/ 2147483646 w 68"/>
              <a:gd name="T11" fmla="*/ 2147483646 h 24"/>
              <a:gd name="T12" fmla="*/ 2147483646 w 68"/>
              <a:gd name="T13" fmla="*/ 2147483646 h 24"/>
              <a:gd name="T14" fmla="*/ 2147483646 w 68"/>
              <a:gd name="T15" fmla="*/ 2147483646 h 24"/>
              <a:gd name="T16" fmla="*/ 2147483646 w 68"/>
              <a:gd name="T17" fmla="*/ 2147483646 h 2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68" h="24">
                <a:moveTo>
                  <a:pt x="67" y="7"/>
                </a:moveTo>
                <a:cubicBezTo>
                  <a:pt x="59" y="3"/>
                  <a:pt x="48" y="0"/>
                  <a:pt x="37" y="0"/>
                </a:cubicBezTo>
                <a:cubicBezTo>
                  <a:pt x="23" y="0"/>
                  <a:pt x="9" y="5"/>
                  <a:pt x="0" y="22"/>
                </a:cubicBezTo>
                <a:cubicBezTo>
                  <a:pt x="0" y="22"/>
                  <a:pt x="0" y="23"/>
                  <a:pt x="1" y="24"/>
                </a:cubicBezTo>
                <a:cubicBezTo>
                  <a:pt x="1" y="24"/>
                  <a:pt x="2" y="24"/>
                  <a:pt x="3" y="23"/>
                </a:cubicBezTo>
                <a:cubicBezTo>
                  <a:pt x="11" y="7"/>
                  <a:pt x="24" y="3"/>
                  <a:pt x="37" y="3"/>
                </a:cubicBezTo>
                <a:cubicBezTo>
                  <a:pt x="47" y="3"/>
                  <a:pt x="58" y="6"/>
                  <a:pt x="66" y="9"/>
                </a:cubicBezTo>
                <a:cubicBezTo>
                  <a:pt x="67" y="10"/>
                  <a:pt x="68" y="9"/>
                  <a:pt x="68" y="9"/>
                </a:cubicBezTo>
                <a:cubicBezTo>
                  <a:pt x="68" y="8"/>
                  <a:pt x="68" y="7"/>
                  <a:pt x="67" y="7"/>
                </a:cubicBezTo>
                <a:close/>
              </a:path>
            </a:pathLst>
          </a:custGeom>
          <a:solidFill>
            <a:srgbClr val="1D1D1B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5" name="Freeform 20"/>
          <p:cNvSpPr/>
          <p:nvPr userDrawn="1"/>
        </p:nvSpPr>
        <p:spPr bwMode="auto">
          <a:xfrm>
            <a:off x="5867341" y="2697163"/>
            <a:ext cx="296939" cy="330200"/>
          </a:xfrm>
          <a:custGeom>
            <a:avLst/>
            <a:gdLst>
              <a:gd name="T0" fmla="*/ 0 w 116"/>
              <a:gd name="T1" fmla="*/ 2147483646 h 154"/>
              <a:gd name="T2" fmla="*/ 2147483646 w 116"/>
              <a:gd name="T3" fmla="*/ 2147483646 h 154"/>
              <a:gd name="T4" fmla="*/ 0 w 116"/>
              <a:gd name="T5" fmla="*/ 2147483646 h 15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" h="154">
                <a:moveTo>
                  <a:pt x="0" y="28"/>
                </a:moveTo>
                <a:cubicBezTo>
                  <a:pt x="19" y="4"/>
                  <a:pt x="88" y="0"/>
                  <a:pt x="113" y="28"/>
                </a:cubicBezTo>
                <a:cubicBezTo>
                  <a:pt x="116" y="108"/>
                  <a:pt x="21" y="154"/>
                  <a:pt x="0" y="28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6" name="Freeform 21"/>
          <p:cNvSpPr/>
          <p:nvPr userDrawn="1"/>
        </p:nvSpPr>
        <p:spPr bwMode="auto">
          <a:xfrm>
            <a:off x="5980082" y="2617788"/>
            <a:ext cx="46050" cy="36512"/>
          </a:xfrm>
          <a:custGeom>
            <a:avLst/>
            <a:gdLst>
              <a:gd name="T0" fmla="*/ 2147483646 w 18"/>
              <a:gd name="T1" fmla="*/ 2147483646 h 17"/>
              <a:gd name="T2" fmla="*/ 2147483646 w 18"/>
              <a:gd name="T3" fmla="*/ 2147483646 h 17"/>
              <a:gd name="T4" fmla="*/ 2147483646 w 18"/>
              <a:gd name="T5" fmla="*/ 2147483646 h 17"/>
              <a:gd name="T6" fmla="*/ 2147483646 w 18"/>
              <a:gd name="T7" fmla="*/ 2147483646 h 17"/>
              <a:gd name="T8" fmla="*/ 2147483646 w 18"/>
              <a:gd name="T9" fmla="*/ 2147483646 h 17"/>
              <a:gd name="T10" fmla="*/ 2147483646 w 18"/>
              <a:gd name="T11" fmla="*/ 2147483646 h 17"/>
              <a:gd name="T12" fmla="*/ 2147483646 w 18"/>
              <a:gd name="T13" fmla="*/ 2147483646 h 17"/>
              <a:gd name="T14" fmla="*/ 2147483646 w 18"/>
              <a:gd name="T15" fmla="*/ 2147483646 h 17"/>
              <a:gd name="T16" fmla="*/ 2147483646 w 18"/>
              <a:gd name="T17" fmla="*/ 2147483646 h 17"/>
              <a:gd name="T18" fmla="*/ 2147483646 w 18"/>
              <a:gd name="T19" fmla="*/ 2147483646 h 17"/>
              <a:gd name="T20" fmla="*/ 2147483646 w 18"/>
              <a:gd name="T21" fmla="*/ 2147483646 h 17"/>
              <a:gd name="T22" fmla="*/ 2147483646 w 18"/>
              <a:gd name="T23" fmla="*/ 0 h 17"/>
              <a:gd name="T24" fmla="*/ 2147483646 w 18"/>
              <a:gd name="T25" fmla="*/ 2147483646 h 17"/>
              <a:gd name="T26" fmla="*/ 0 w 18"/>
              <a:gd name="T27" fmla="*/ 2147483646 h 17"/>
              <a:gd name="T28" fmla="*/ 2147483646 w 18"/>
              <a:gd name="T29" fmla="*/ 2147483646 h 17"/>
              <a:gd name="T30" fmla="*/ 2147483646 w 18"/>
              <a:gd name="T31" fmla="*/ 2147483646 h 17"/>
              <a:gd name="T32" fmla="*/ 2147483646 w 18"/>
              <a:gd name="T33" fmla="*/ 2147483646 h 1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8" h="17">
                <a:moveTo>
                  <a:pt x="3" y="14"/>
                </a:moveTo>
                <a:cubicBezTo>
                  <a:pt x="3" y="12"/>
                  <a:pt x="3" y="11"/>
                  <a:pt x="3" y="10"/>
                </a:cubicBezTo>
                <a:cubicBezTo>
                  <a:pt x="3" y="7"/>
                  <a:pt x="4" y="5"/>
                  <a:pt x="5" y="4"/>
                </a:cubicBezTo>
                <a:cubicBezTo>
                  <a:pt x="6" y="3"/>
                  <a:pt x="7" y="2"/>
                  <a:pt x="9" y="2"/>
                </a:cubicBezTo>
                <a:cubicBezTo>
                  <a:pt x="11" y="2"/>
                  <a:pt x="12" y="3"/>
                  <a:pt x="13" y="4"/>
                </a:cubicBezTo>
                <a:cubicBezTo>
                  <a:pt x="15" y="5"/>
                  <a:pt x="16" y="7"/>
                  <a:pt x="16" y="9"/>
                </a:cubicBezTo>
                <a:cubicBezTo>
                  <a:pt x="16" y="11"/>
                  <a:pt x="15" y="13"/>
                  <a:pt x="14" y="15"/>
                </a:cubicBezTo>
                <a:cubicBezTo>
                  <a:pt x="13" y="16"/>
                  <a:pt x="14" y="17"/>
                  <a:pt x="14" y="17"/>
                </a:cubicBezTo>
                <a:cubicBezTo>
                  <a:pt x="15" y="17"/>
                  <a:pt x="16" y="17"/>
                  <a:pt x="16" y="16"/>
                </a:cubicBezTo>
                <a:cubicBezTo>
                  <a:pt x="17" y="14"/>
                  <a:pt x="18" y="11"/>
                  <a:pt x="18" y="9"/>
                </a:cubicBezTo>
                <a:cubicBezTo>
                  <a:pt x="18" y="6"/>
                  <a:pt x="17" y="4"/>
                  <a:pt x="15" y="2"/>
                </a:cubicBezTo>
                <a:cubicBezTo>
                  <a:pt x="14" y="0"/>
                  <a:pt x="11" y="0"/>
                  <a:pt x="9" y="0"/>
                </a:cubicBezTo>
                <a:cubicBezTo>
                  <a:pt x="7" y="0"/>
                  <a:pt x="5" y="0"/>
                  <a:pt x="3" y="2"/>
                </a:cubicBezTo>
                <a:cubicBezTo>
                  <a:pt x="1" y="4"/>
                  <a:pt x="0" y="6"/>
                  <a:pt x="0" y="10"/>
                </a:cubicBezTo>
                <a:cubicBezTo>
                  <a:pt x="0" y="11"/>
                  <a:pt x="0" y="13"/>
                  <a:pt x="1" y="15"/>
                </a:cubicBezTo>
                <a:cubicBezTo>
                  <a:pt x="1" y="15"/>
                  <a:pt x="2" y="16"/>
                  <a:pt x="2" y="15"/>
                </a:cubicBezTo>
                <a:cubicBezTo>
                  <a:pt x="3" y="15"/>
                  <a:pt x="4" y="15"/>
                  <a:pt x="3" y="14"/>
                </a:cubicBezTo>
                <a:close/>
              </a:path>
            </a:pathLst>
          </a:custGeom>
          <a:solidFill>
            <a:srgbClr val="1D1D1B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7" name="Freeform 22"/>
          <p:cNvSpPr/>
          <p:nvPr userDrawn="1"/>
        </p:nvSpPr>
        <p:spPr bwMode="auto">
          <a:xfrm>
            <a:off x="5656148" y="3630613"/>
            <a:ext cx="244539" cy="587375"/>
          </a:xfrm>
          <a:custGeom>
            <a:avLst/>
            <a:gdLst>
              <a:gd name="T0" fmla="*/ 2147483646 w 96"/>
              <a:gd name="T1" fmla="*/ 0 h 274"/>
              <a:gd name="T2" fmla="*/ 2147483646 w 96"/>
              <a:gd name="T3" fmla="*/ 2147483646 h 274"/>
              <a:gd name="T4" fmla="*/ 2147483646 w 96"/>
              <a:gd name="T5" fmla="*/ 2147483646 h 274"/>
              <a:gd name="T6" fmla="*/ 2147483646 w 96"/>
              <a:gd name="T7" fmla="*/ 2147483646 h 274"/>
              <a:gd name="T8" fmla="*/ 2147483646 w 96"/>
              <a:gd name="T9" fmla="*/ 0 h 2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6" h="274">
                <a:moveTo>
                  <a:pt x="52" y="0"/>
                </a:moveTo>
                <a:cubicBezTo>
                  <a:pt x="7" y="211"/>
                  <a:pt x="7" y="211"/>
                  <a:pt x="7" y="211"/>
                </a:cubicBezTo>
                <a:cubicBezTo>
                  <a:pt x="0" y="232"/>
                  <a:pt x="54" y="274"/>
                  <a:pt x="75" y="216"/>
                </a:cubicBezTo>
                <a:cubicBezTo>
                  <a:pt x="96" y="16"/>
                  <a:pt x="96" y="16"/>
                  <a:pt x="96" y="16"/>
                </a:cubicBezTo>
                <a:lnTo>
                  <a:pt x="52" y="0"/>
                </a:lnTo>
                <a:close/>
              </a:path>
            </a:pathLst>
          </a:custGeom>
          <a:solidFill>
            <a:srgbClr val="FED5AE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8" name="Freeform 23"/>
          <p:cNvSpPr/>
          <p:nvPr userDrawn="1"/>
        </p:nvSpPr>
        <p:spPr bwMode="auto">
          <a:xfrm>
            <a:off x="5632330" y="3028951"/>
            <a:ext cx="782841" cy="815975"/>
          </a:xfrm>
          <a:custGeom>
            <a:avLst/>
            <a:gdLst>
              <a:gd name="T0" fmla="*/ 2147483646 w 306"/>
              <a:gd name="T1" fmla="*/ 2147483646 h 381"/>
              <a:gd name="T2" fmla="*/ 2147483646 w 306"/>
              <a:gd name="T3" fmla="*/ 2147483646 h 381"/>
              <a:gd name="T4" fmla="*/ 2147483646 w 306"/>
              <a:gd name="T5" fmla="*/ 2147483646 h 381"/>
              <a:gd name="T6" fmla="*/ 2147483646 w 306"/>
              <a:gd name="T7" fmla="*/ 0 h 381"/>
              <a:gd name="T8" fmla="*/ 2147483646 w 306"/>
              <a:gd name="T9" fmla="*/ 2147483646 h 381"/>
              <a:gd name="T10" fmla="*/ 2147483646 w 306"/>
              <a:gd name="T11" fmla="*/ 2147483646 h 381"/>
              <a:gd name="T12" fmla="*/ 2147483646 w 306"/>
              <a:gd name="T13" fmla="*/ 2147483646 h 381"/>
              <a:gd name="T14" fmla="*/ 2147483646 w 306"/>
              <a:gd name="T15" fmla="*/ 2147483646 h 381"/>
              <a:gd name="T16" fmla="*/ 2147483646 w 306"/>
              <a:gd name="T17" fmla="*/ 2147483646 h 38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06" h="381">
                <a:moveTo>
                  <a:pt x="100" y="3"/>
                </a:moveTo>
                <a:cubicBezTo>
                  <a:pt x="100" y="3"/>
                  <a:pt x="6" y="311"/>
                  <a:pt x="3" y="316"/>
                </a:cubicBezTo>
                <a:cubicBezTo>
                  <a:pt x="0" y="321"/>
                  <a:pt x="222" y="381"/>
                  <a:pt x="306" y="300"/>
                </a:cubicBezTo>
                <a:cubicBezTo>
                  <a:pt x="193" y="0"/>
                  <a:pt x="193" y="0"/>
                  <a:pt x="193" y="0"/>
                </a:cubicBezTo>
                <a:cubicBezTo>
                  <a:pt x="177" y="8"/>
                  <a:pt x="177" y="8"/>
                  <a:pt x="177" y="8"/>
                </a:cubicBezTo>
                <a:cubicBezTo>
                  <a:pt x="172" y="49"/>
                  <a:pt x="172" y="49"/>
                  <a:pt x="172" y="49"/>
                </a:cubicBezTo>
                <a:cubicBezTo>
                  <a:pt x="124" y="47"/>
                  <a:pt x="124" y="47"/>
                  <a:pt x="124" y="47"/>
                </a:cubicBezTo>
                <a:cubicBezTo>
                  <a:pt x="124" y="11"/>
                  <a:pt x="124" y="11"/>
                  <a:pt x="124" y="11"/>
                </a:cubicBezTo>
                <a:lnTo>
                  <a:pt x="100" y="3"/>
                </a:lnTo>
                <a:close/>
              </a:path>
            </a:pathLst>
          </a:custGeom>
          <a:solidFill>
            <a:srgbClr val="FF543C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9" name="Freeform 24"/>
          <p:cNvSpPr/>
          <p:nvPr userDrawn="1"/>
        </p:nvSpPr>
        <p:spPr bwMode="auto">
          <a:xfrm>
            <a:off x="5645033" y="3930650"/>
            <a:ext cx="246126" cy="274638"/>
          </a:xfrm>
          <a:custGeom>
            <a:avLst/>
            <a:gdLst>
              <a:gd name="T0" fmla="*/ 2147483646 w 155"/>
              <a:gd name="T1" fmla="*/ 0 h 173"/>
              <a:gd name="T2" fmla="*/ 2147483646 w 155"/>
              <a:gd name="T3" fmla="*/ 2147483646 h 173"/>
              <a:gd name="T4" fmla="*/ 2147483646 w 155"/>
              <a:gd name="T5" fmla="*/ 2147483646 h 173"/>
              <a:gd name="T6" fmla="*/ 2147483646 w 155"/>
              <a:gd name="T7" fmla="*/ 2147483646 h 173"/>
              <a:gd name="T8" fmla="*/ 2147483646 w 155"/>
              <a:gd name="T9" fmla="*/ 2147483646 h 173"/>
              <a:gd name="T10" fmla="*/ 0 w 155"/>
              <a:gd name="T11" fmla="*/ 2147483646 h 173"/>
              <a:gd name="T12" fmla="*/ 2147483646 w 155"/>
              <a:gd name="T13" fmla="*/ 0 h 1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55" h="173">
                <a:moveTo>
                  <a:pt x="31" y="0"/>
                </a:moveTo>
                <a:lnTo>
                  <a:pt x="155" y="15"/>
                </a:lnTo>
                <a:lnTo>
                  <a:pt x="137" y="142"/>
                </a:lnTo>
                <a:lnTo>
                  <a:pt x="94" y="173"/>
                </a:lnTo>
                <a:lnTo>
                  <a:pt x="26" y="159"/>
                </a:lnTo>
                <a:lnTo>
                  <a:pt x="0" y="111"/>
                </a:lnTo>
                <a:lnTo>
                  <a:pt x="31" y="0"/>
                </a:lnTo>
                <a:close/>
              </a:path>
            </a:pathLst>
          </a:custGeom>
          <a:solidFill>
            <a:srgbClr val="824D19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50" name="Freeform 25"/>
          <p:cNvSpPr/>
          <p:nvPr userDrawn="1"/>
        </p:nvSpPr>
        <p:spPr bwMode="auto">
          <a:xfrm>
            <a:off x="3110723" y="3844925"/>
            <a:ext cx="489077" cy="490538"/>
          </a:xfrm>
          <a:custGeom>
            <a:avLst/>
            <a:gdLst>
              <a:gd name="T0" fmla="*/ 2147483646 w 191"/>
              <a:gd name="T1" fmla="*/ 2147483646 h 229"/>
              <a:gd name="T2" fmla="*/ 2147483646 w 191"/>
              <a:gd name="T3" fmla="*/ 2147483646 h 229"/>
              <a:gd name="T4" fmla="*/ 2147483646 w 191"/>
              <a:gd name="T5" fmla="*/ 0 h 229"/>
              <a:gd name="T6" fmla="*/ 2147483646 w 191"/>
              <a:gd name="T7" fmla="*/ 2147483646 h 2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1" h="229">
                <a:moveTo>
                  <a:pt x="51" y="4"/>
                </a:moveTo>
                <a:cubicBezTo>
                  <a:pt x="0" y="68"/>
                  <a:pt x="17" y="207"/>
                  <a:pt x="68" y="229"/>
                </a:cubicBezTo>
                <a:cubicBezTo>
                  <a:pt x="144" y="186"/>
                  <a:pt x="191" y="135"/>
                  <a:pt x="135" y="0"/>
                </a:cubicBezTo>
                <a:lnTo>
                  <a:pt x="51" y="4"/>
                </a:lnTo>
                <a:close/>
              </a:path>
            </a:pathLst>
          </a:custGeom>
          <a:solidFill>
            <a:srgbClr val="824D19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51" name="Freeform 26"/>
          <p:cNvSpPr/>
          <p:nvPr userDrawn="1"/>
        </p:nvSpPr>
        <p:spPr bwMode="auto">
          <a:xfrm>
            <a:off x="3188530" y="2092326"/>
            <a:ext cx="658985" cy="1814513"/>
          </a:xfrm>
          <a:custGeom>
            <a:avLst/>
            <a:gdLst>
              <a:gd name="T0" fmla="*/ 2147483646 w 258"/>
              <a:gd name="T1" fmla="*/ 0 h 847"/>
              <a:gd name="T2" fmla="*/ 2147483646 w 258"/>
              <a:gd name="T3" fmla="*/ 2147483646 h 847"/>
              <a:gd name="T4" fmla="*/ 2147483646 w 258"/>
              <a:gd name="T5" fmla="*/ 2147483646 h 847"/>
              <a:gd name="T6" fmla="*/ 2147483646 w 258"/>
              <a:gd name="T7" fmla="*/ 0 h 84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58" h="847">
                <a:moveTo>
                  <a:pt x="156" y="0"/>
                </a:moveTo>
                <a:cubicBezTo>
                  <a:pt x="33" y="173"/>
                  <a:pt x="0" y="474"/>
                  <a:pt x="21" y="822"/>
                </a:cubicBezTo>
                <a:cubicBezTo>
                  <a:pt x="21" y="822"/>
                  <a:pt x="67" y="847"/>
                  <a:pt x="114" y="835"/>
                </a:cubicBezTo>
                <a:cubicBezTo>
                  <a:pt x="114" y="835"/>
                  <a:pt x="258" y="237"/>
                  <a:pt x="156" y="0"/>
                </a:cubicBezTo>
                <a:close/>
              </a:path>
            </a:pathLst>
          </a:custGeom>
          <a:solidFill>
            <a:srgbClr val="F2B263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52" name="Freeform 27"/>
          <p:cNvSpPr/>
          <p:nvPr userDrawn="1"/>
        </p:nvSpPr>
        <p:spPr bwMode="auto">
          <a:xfrm>
            <a:off x="8687475" y="4262439"/>
            <a:ext cx="103214" cy="212725"/>
          </a:xfrm>
          <a:custGeom>
            <a:avLst/>
            <a:gdLst>
              <a:gd name="T0" fmla="*/ 2147483646 w 65"/>
              <a:gd name="T1" fmla="*/ 2147483646 h 134"/>
              <a:gd name="T2" fmla="*/ 2147483646 w 65"/>
              <a:gd name="T3" fmla="*/ 2147483646 h 134"/>
              <a:gd name="T4" fmla="*/ 2147483646 w 65"/>
              <a:gd name="T5" fmla="*/ 2147483646 h 134"/>
              <a:gd name="T6" fmla="*/ 0 w 65"/>
              <a:gd name="T7" fmla="*/ 0 h 134"/>
              <a:gd name="T8" fmla="*/ 2147483646 w 65"/>
              <a:gd name="T9" fmla="*/ 2147483646 h 1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5" h="134">
                <a:moveTo>
                  <a:pt x="4" y="33"/>
                </a:moveTo>
                <a:lnTo>
                  <a:pt x="57" y="134"/>
                </a:lnTo>
                <a:lnTo>
                  <a:pt x="65" y="10"/>
                </a:lnTo>
                <a:lnTo>
                  <a:pt x="0" y="0"/>
                </a:lnTo>
                <a:lnTo>
                  <a:pt x="4" y="33"/>
                </a:lnTo>
                <a:close/>
              </a:path>
            </a:pathLst>
          </a:custGeom>
          <a:solidFill>
            <a:srgbClr val="402B3C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53" name="Freeform 28"/>
          <p:cNvSpPr/>
          <p:nvPr userDrawn="1"/>
        </p:nvSpPr>
        <p:spPr bwMode="auto">
          <a:xfrm>
            <a:off x="8496925" y="3854450"/>
            <a:ext cx="328698" cy="469900"/>
          </a:xfrm>
          <a:custGeom>
            <a:avLst/>
            <a:gdLst>
              <a:gd name="T0" fmla="*/ 0 w 129"/>
              <a:gd name="T1" fmla="*/ 2147483646 h 220"/>
              <a:gd name="T2" fmla="*/ 2147483646 w 129"/>
              <a:gd name="T3" fmla="*/ 2147483646 h 220"/>
              <a:gd name="T4" fmla="*/ 2147483646 w 129"/>
              <a:gd name="T5" fmla="*/ 2147483646 h 220"/>
              <a:gd name="T6" fmla="*/ 2147483646 w 129"/>
              <a:gd name="T7" fmla="*/ 0 h 220"/>
              <a:gd name="T8" fmla="*/ 0 w 129"/>
              <a:gd name="T9" fmla="*/ 2147483646 h 2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9" h="220">
                <a:moveTo>
                  <a:pt x="0" y="27"/>
                </a:moveTo>
                <a:cubicBezTo>
                  <a:pt x="6" y="37"/>
                  <a:pt x="75" y="220"/>
                  <a:pt x="75" y="220"/>
                </a:cubicBezTo>
                <a:cubicBezTo>
                  <a:pt x="116" y="219"/>
                  <a:pt x="116" y="219"/>
                  <a:pt x="116" y="219"/>
                </a:cubicBezTo>
                <a:cubicBezTo>
                  <a:pt x="129" y="0"/>
                  <a:pt x="129" y="0"/>
                  <a:pt x="129" y="0"/>
                </a:cubicBezTo>
                <a:lnTo>
                  <a:pt x="0" y="27"/>
                </a:lnTo>
                <a:close/>
              </a:path>
            </a:pathLst>
          </a:custGeom>
          <a:solidFill>
            <a:srgbClr val="00618D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54" name="Freeform 29"/>
          <p:cNvSpPr/>
          <p:nvPr userDrawn="1"/>
        </p:nvSpPr>
        <p:spPr bwMode="auto">
          <a:xfrm>
            <a:off x="8246035" y="2619375"/>
            <a:ext cx="628814" cy="1339850"/>
          </a:xfrm>
          <a:custGeom>
            <a:avLst/>
            <a:gdLst>
              <a:gd name="T0" fmla="*/ 0 w 246"/>
              <a:gd name="T1" fmla="*/ 2147483646 h 625"/>
              <a:gd name="T2" fmla="*/ 2147483646 w 246"/>
              <a:gd name="T3" fmla="*/ 2147483646 h 625"/>
              <a:gd name="T4" fmla="*/ 2147483646 w 246"/>
              <a:gd name="T5" fmla="*/ 2147483646 h 625"/>
              <a:gd name="T6" fmla="*/ 2147483646 w 246"/>
              <a:gd name="T7" fmla="*/ 0 h 625"/>
              <a:gd name="T8" fmla="*/ 0 w 246"/>
              <a:gd name="T9" fmla="*/ 2147483646 h 6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6" h="625">
                <a:moveTo>
                  <a:pt x="0" y="77"/>
                </a:moveTo>
                <a:cubicBezTo>
                  <a:pt x="0" y="77"/>
                  <a:pt x="80" y="609"/>
                  <a:pt x="83" y="617"/>
                </a:cubicBezTo>
                <a:cubicBezTo>
                  <a:pt x="86" y="625"/>
                  <a:pt x="246" y="597"/>
                  <a:pt x="246" y="597"/>
                </a:cubicBezTo>
                <a:cubicBezTo>
                  <a:pt x="149" y="0"/>
                  <a:pt x="149" y="0"/>
                  <a:pt x="149" y="0"/>
                </a:cubicBezTo>
                <a:lnTo>
                  <a:pt x="0" y="77"/>
                </a:lnTo>
                <a:close/>
              </a:path>
            </a:pathLst>
          </a:custGeom>
          <a:solidFill>
            <a:srgbClr val="FFE6B4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55" name="Freeform 30"/>
          <p:cNvSpPr/>
          <p:nvPr userDrawn="1"/>
        </p:nvSpPr>
        <p:spPr bwMode="auto">
          <a:xfrm>
            <a:off x="8111062" y="2124075"/>
            <a:ext cx="730440" cy="876300"/>
          </a:xfrm>
          <a:custGeom>
            <a:avLst/>
            <a:gdLst>
              <a:gd name="T0" fmla="*/ 2147483646 w 286"/>
              <a:gd name="T1" fmla="*/ 2147483646 h 409"/>
              <a:gd name="T2" fmla="*/ 2147483646 w 286"/>
              <a:gd name="T3" fmla="*/ 2147483646 h 409"/>
              <a:gd name="T4" fmla="*/ 2147483646 w 286"/>
              <a:gd name="T5" fmla="*/ 0 h 409"/>
              <a:gd name="T6" fmla="*/ 2147483646 w 286"/>
              <a:gd name="T7" fmla="*/ 2147483646 h 409"/>
              <a:gd name="T8" fmla="*/ 2147483646 w 286"/>
              <a:gd name="T9" fmla="*/ 2147483646 h 409"/>
              <a:gd name="T10" fmla="*/ 2147483646 w 286"/>
              <a:gd name="T11" fmla="*/ 2147483646 h 409"/>
              <a:gd name="T12" fmla="*/ 2147483646 w 286"/>
              <a:gd name="T13" fmla="*/ 2147483646 h 409"/>
              <a:gd name="T14" fmla="*/ 2147483646 w 286"/>
              <a:gd name="T15" fmla="*/ 2147483646 h 409"/>
              <a:gd name="T16" fmla="*/ 2147483646 w 286"/>
              <a:gd name="T17" fmla="*/ 2147483646 h 409"/>
              <a:gd name="T18" fmla="*/ 2147483646 w 286"/>
              <a:gd name="T19" fmla="*/ 2147483646 h 409"/>
              <a:gd name="T20" fmla="*/ 2147483646 w 286"/>
              <a:gd name="T21" fmla="*/ 2147483646 h 409"/>
              <a:gd name="T22" fmla="*/ 2147483646 w 286"/>
              <a:gd name="T23" fmla="*/ 2147483646 h 409"/>
              <a:gd name="T24" fmla="*/ 2147483646 w 286"/>
              <a:gd name="T25" fmla="*/ 2147483646 h 40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86" h="409">
                <a:moveTo>
                  <a:pt x="228" y="44"/>
                </a:moveTo>
                <a:cubicBezTo>
                  <a:pt x="213" y="32"/>
                  <a:pt x="197" y="32"/>
                  <a:pt x="184" y="34"/>
                </a:cubicBezTo>
                <a:cubicBezTo>
                  <a:pt x="179" y="0"/>
                  <a:pt x="179" y="0"/>
                  <a:pt x="179" y="0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41"/>
                  <a:pt x="54" y="409"/>
                  <a:pt x="54" y="409"/>
                </a:cubicBezTo>
                <a:cubicBezTo>
                  <a:pt x="240" y="380"/>
                  <a:pt x="240" y="380"/>
                  <a:pt x="240" y="380"/>
                </a:cubicBezTo>
                <a:cubicBezTo>
                  <a:pt x="189" y="62"/>
                  <a:pt x="189" y="62"/>
                  <a:pt x="189" y="62"/>
                </a:cubicBezTo>
                <a:cubicBezTo>
                  <a:pt x="199" y="60"/>
                  <a:pt x="205" y="61"/>
                  <a:pt x="210" y="65"/>
                </a:cubicBezTo>
                <a:cubicBezTo>
                  <a:pt x="232" y="83"/>
                  <a:pt x="246" y="165"/>
                  <a:pt x="258" y="348"/>
                </a:cubicBezTo>
                <a:cubicBezTo>
                  <a:pt x="259" y="355"/>
                  <a:pt x="265" y="361"/>
                  <a:pt x="273" y="361"/>
                </a:cubicBezTo>
                <a:cubicBezTo>
                  <a:pt x="274" y="361"/>
                  <a:pt x="276" y="360"/>
                  <a:pt x="277" y="360"/>
                </a:cubicBezTo>
                <a:cubicBezTo>
                  <a:pt x="283" y="358"/>
                  <a:pt x="286" y="352"/>
                  <a:pt x="286" y="346"/>
                </a:cubicBezTo>
                <a:cubicBezTo>
                  <a:pt x="271" y="120"/>
                  <a:pt x="254" y="65"/>
                  <a:pt x="228" y="44"/>
                </a:cubicBezTo>
                <a:close/>
              </a:path>
            </a:pathLst>
          </a:custGeom>
          <a:solidFill>
            <a:srgbClr val="00618D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56" name="Freeform 31"/>
          <p:cNvSpPr/>
          <p:nvPr userDrawn="1"/>
        </p:nvSpPr>
        <p:spPr bwMode="auto">
          <a:xfrm>
            <a:off x="3396547" y="3127376"/>
            <a:ext cx="779665" cy="233363"/>
          </a:xfrm>
          <a:custGeom>
            <a:avLst/>
            <a:gdLst>
              <a:gd name="T0" fmla="*/ 2147483646 w 305"/>
              <a:gd name="T1" fmla="*/ 2147483646 h 109"/>
              <a:gd name="T2" fmla="*/ 2147483646 w 305"/>
              <a:gd name="T3" fmla="*/ 2147483646 h 109"/>
              <a:gd name="T4" fmla="*/ 2147483646 w 305"/>
              <a:gd name="T5" fmla="*/ 2147483646 h 109"/>
              <a:gd name="T6" fmla="*/ 2147483646 w 305"/>
              <a:gd name="T7" fmla="*/ 2147483646 h 109"/>
              <a:gd name="T8" fmla="*/ 2147483646 w 305"/>
              <a:gd name="T9" fmla="*/ 2147483646 h 109"/>
              <a:gd name="T10" fmla="*/ 2147483646 w 305"/>
              <a:gd name="T11" fmla="*/ 2147483646 h 109"/>
              <a:gd name="T12" fmla="*/ 2147483646 w 305"/>
              <a:gd name="T13" fmla="*/ 2147483646 h 109"/>
              <a:gd name="T14" fmla="*/ 2147483646 w 305"/>
              <a:gd name="T15" fmla="*/ 2147483646 h 109"/>
              <a:gd name="T16" fmla="*/ 2147483646 w 305"/>
              <a:gd name="T17" fmla="*/ 2147483646 h 109"/>
              <a:gd name="T18" fmla="*/ 2147483646 w 305"/>
              <a:gd name="T19" fmla="*/ 2147483646 h 10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5" h="109">
                <a:moveTo>
                  <a:pt x="172" y="109"/>
                </a:moveTo>
                <a:cubicBezTo>
                  <a:pt x="120" y="109"/>
                  <a:pt x="65" y="81"/>
                  <a:pt x="5" y="22"/>
                </a:cubicBezTo>
                <a:cubicBezTo>
                  <a:pt x="0" y="17"/>
                  <a:pt x="0" y="9"/>
                  <a:pt x="5" y="5"/>
                </a:cubicBezTo>
                <a:cubicBezTo>
                  <a:pt x="10" y="0"/>
                  <a:pt x="17" y="0"/>
                  <a:pt x="22" y="5"/>
                </a:cubicBezTo>
                <a:cubicBezTo>
                  <a:pt x="79" y="60"/>
                  <a:pt x="129" y="86"/>
                  <a:pt x="176" y="85"/>
                </a:cubicBezTo>
                <a:cubicBezTo>
                  <a:pt x="213" y="84"/>
                  <a:pt x="249" y="65"/>
                  <a:pt x="282" y="27"/>
                </a:cubicBezTo>
                <a:cubicBezTo>
                  <a:pt x="287" y="22"/>
                  <a:pt x="294" y="22"/>
                  <a:pt x="299" y="26"/>
                </a:cubicBezTo>
                <a:cubicBezTo>
                  <a:pt x="305" y="31"/>
                  <a:pt x="305" y="38"/>
                  <a:pt x="301" y="43"/>
                </a:cubicBezTo>
                <a:cubicBezTo>
                  <a:pt x="262" y="86"/>
                  <a:pt x="221" y="108"/>
                  <a:pt x="176" y="109"/>
                </a:cubicBezTo>
                <a:cubicBezTo>
                  <a:pt x="175" y="109"/>
                  <a:pt x="174" y="109"/>
                  <a:pt x="172" y="109"/>
                </a:cubicBezTo>
                <a:close/>
              </a:path>
            </a:pathLst>
          </a:custGeom>
          <a:solidFill>
            <a:srgbClr val="F26835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57" name="Freeform 32"/>
          <p:cNvSpPr/>
          <p:nvPr userDrawn="1"/>
        </p:nvSpPr>
        <p:spPr bwMode="auto">
          <a:xfrm>
            <a:off x="7722024" y="3090864"/>
            <a:ext cx="884467" cy="269875"/>
          </a:xfrm>
          <a:custGeom>
            <a:avLst/>
            <a:gdLst>
              <a:gd name="T0" fmla="*/ 2147483646 w 346"/>
              <a:gd name="T1" fmla="*/ 2147483646 h 126"/>
              <a:gd name="T2" fmla="*/ 2147483646 w 346"/>
              <a:gd name="T3" fmla="*/ 2147483646 h 126"/>
              <a:gd name="T4" fmla="*/ 2147483646 w 346"/>
              <a:gd name="T5" fmla="*/ 2147483646 h 126"/>
              <a:gd name="T6" fmla="*/ 2147483646 w 346"/>
              <a:gd name="T7" fmla="*/ 2147483646 h 126"/>
              <a:gd name="T8" fmla="*/ 2147483646 w 346"/>
              <a:gd name="T9" fmla="*/ 2147483646 h 126"/>
              <a:gd name="T10" fmla="*/ 2147483646 w 346"/>
              <a:gd name="T11" fmla="*/ 2147483646 h 126"/>
              <a:gd name="T12" fmla="*/ 2147483646 w 346"/>
              <a:gd name="T13" fmla="*/ 2147483646 h 126"/>
              <a:gd name="T14" fmla="*/ 2147483646 w 346"/>
              <a:gd name="T15" fmla="*/ 2147483646 h 126"/>
              <a:gd name="T16" fmla="*/ 2147483646 w 346"/>
              <a:gd name="T17" fmla="*/ 2147483646 h 126"/>
              <a:gd name="T18" fmla="*/ 2147483646 w 346"/>
              <a:gd name="T19" fmla="*/ 2147483646 h 1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46" h="126">
                <a:moveTo>
                  <a:pt x="195" y="126"/>
                </a:moveTo>
                <a:cubicBezTo>
                  <a:pt x="136" y="126"/>
                  <a:pt x="74" y="93"/>
                  <a:pt x="6" y="25"/>
                </a:cubicBezTo>
                <a:cubicBezTo>
                  <a:pt x="0" y="20"/>
                  <a:pt x="0" y="11"/>
                  <a:pt x="6" y="5"/>
                </a:cubicBezTo>
                <a:cubicBezTo>
                  <a:pt x="11" y="0"/>
                  <a:pt x="20" y="0"/>
                  <a:pt x="26" y="5"/>
                </a:cubicBezTo>
                <a:cubicBezTo>
                  <a:pt x="90" y="69"/>
                  <a:pt x="146" y="100"/>
                  <a:pt x="199" y="98"/>
                </a:cubicBezTo>
                <a:cubicBezTo>
                  <a:pt x="241" y="97"/>
                  <a:pt x="282" y="75"/>
                  <a:pt x="320" y="32"/>
                </a:cubicBezTo>
                <a:cubicBezTo>
                  <a:pt x="325" y="26"/>
                  <a:pt x="334" y="25"/>
                  <a:pt x="340" y="31"/>
                </a:cubicBezTo>
                <a:cubicBezTo>
                  <a:pt x="345" y="36"/>
                  <a:pt x="346" y="45"/>
                  <a:pt x="341" y="50"/>
                </a:cubicBezTo>
                <a:cubicBezTo>
                  <a:pt x="298" y="99"/>
                  <a:pt x="250" y="125"/>
                  <a:pt x="200" y="126"/>
                </a:cubicBezTo>
                <a:cubicBezTo>
                  <a:pt x="199" y="126"/>
                  <a:pt x="197" y="126"/>
                  <a:pt x="195" y="126"/>
                </a:cubicBezTo>
                <a:close/>
              </a:path>
            </a:pathLst>
          </a:custGeom>
          <a:solidFill>
            <a:srgbClr val="402B3C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58" name="Oval 33"/>
          <p:cNvSpPr>
            <a:spLocks noChangeArrowheads="1"/>
          </p:cNvSpPr>
          <p:nvPr userDrawn="1"/>
        </p:nvSpPr>
        <p:spPr bwMode="auto">
          <a:xfrm>
            <a:off x="6585078" y="333376"/>
            <a:ext cx="1170292" cy="981075"/>
          </a:xfrm>
          <a:prstGeom prst="ellipse">
            <a:avLst/>
          </a:prstGeom>
          <a:solidFill>
            <a:srgbClr val="FFCF4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59" name="Freeform 34"/>
          <p:cNvSpPr/>
          <p:nvPr userDrawn="1"/>
        </p:nvSpPr>
        <p:spPr bwMode="auto">
          <a:xfrm>
            <a:off x="3223464" y="3549651"/>
            <a:ext cx="331874" cy="347663"/>
          </a:xfrm>
          <a:custGeom>
            <a:avLst/>
            <a:gdLst>
              <a:gd name="T0" fmla="*/ 0 w 209"/>
              <a:gd name="T1" fmla="*/ 0 h 219"/>
              <a:gd name="T2" fmla="*/ 2147483646 w 209"/>
              <a:gd name="T3" fmla="*/ 2147483646 h 219"/>
              <a:gd name="T4" fmla="*/ 2147483646 w 209"/>
              <a:gd name="T5" fmla="*/ 2147483646 h 219"/>
              <a:gd name="T6" fmla="*/ 2147483646 w 209"/>
              <a:gd name="T7" fmla="*/ 2147483646 h 219"/>
              <a:gd name="T8" fmla="*/ 2147483646 w 209"/>
              <a:gd name="T9" fmla="*/ 2147483646 h 219"/>
              <a:gd name="T10" fmla="*/ 0 w 209"/>
              <a:gd name="T11" fmla="*/ 0 h 2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09" h="219">
                <a:moveTo>
                  <a:pt x="0" y="0"/>
                </a:moveTo>
                <a:lnTo>
                  <a:pt x="209" y="30"/>
                </a:lnTo>
                <a:lnTo>
                  <a:pt x="158" y="216"/>
                </a:lnTo>
                <a:lnTo>
                  <a:pt x="82" y="219"/>
                </a:lnTo>
                <a:lnTo>
                  <a:pt x="10" y="198"/>
                </a:lnTo>
                <a:lnTo>
                  <a:pt x="0" y="0"/>
                </a:lnTo>
                <a:close/>
              </a:path>
            </a:pathLst>
          </a:custGeom>
          <a:solidFill>
            <a:srgbClr val="BABABA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60" name="Freeform 35"/>
          <p:cNvSpPr/>
          <p:nvPr userDrawn="1"/>
        </p:nvSpPr>
        <p:spPr bwMode="auto">
          <a:xfrm>
            <a:off x="3223465" y="3570289"/>
            <a:ext cx="327110" cy="58737"/>
          </a:xfrm>
          <a:custGeom>
            <a:avLst/>
            <a:gdLst>
              <a:gd name="T0" fmla="*/ 2147483646 w 128"/>
              <a:gd name="T1" fmla="*/ 2147483646 h 27"/>
              <a:gd name="T2" fmla="*/ 2147483646 w 128"/>
              <a:gd name="T3" fmla="*/ 2147483646 h 27"/>
              <a:gd name="T4" fmla="*/ 2147483646 w 128"/>
              <a:gd name="T5" fmla="*/ 2147483646 h 27"/>
              <a:gd name="T6" fmla="*/ 2147483646 w 128"/>
              <a:gd name="T7" fmla="*/ 2147483646 h 27"/>
              <a:gd name="T8" fmla="*/ 2147483646 w 128"/>
              <a:gd name="T9" fmla="*/ 2147483646 h 27"/>
              <a:gd name="T10" fmla="*/ 2147483646 w 128"/>
              <a:gd name="T11" fmla="*/ 2147483646 h 27"/>
              <a:gd name="T12" fmla="*/ 2147483646 w 128"/>
              <a:gd name="T13" fmla="*/ 2147483646 h 27"/>
              <a:gd name="T14" fmla="*/ 2147483646 w 128"/>
              <a:gd name="T15" fmla="*/ 2147483646 h 27"/>
              <a:gd name="T16" fmla="*/ 0 w 128"/>
              <a:gd name="T17" fmla="*/ 2147483646 h 27"/>
              <a:gd name="T18" fmla="*/ 2147483646 w 128"/>
              <a:gd name="T19" fmla="*/ 2147483646 h 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8" h="27">
                <a:moveTo>
                  <a:pt x="1" y="4"/>
                </a:moveTo>
                <a:cubicBezTo>
                  <a:pt x="4" y="6"/>
                  <a:pt x="11" y="8"/>
                  <a:pt x="20" y="10"/>
                </a:cubicBezTo>
                <a:cubicBezTo>
                  <a:pt x="46" y="18"/>
                  <a:pt x="93" y="27"/>
                  <a:pt x="126" y="27"/>
                </a:cubicBezTo>
                <a:cubicBezTo>
                  <a:pt x="127" y="27"/>
                  <a:pt x="128" y="26"/>
                  <a:pt x="128" y="25"/>
                </a:cubicBezTo>
                <a:cubicBezTo>
                  <a:pt x="128" y="24"/>
                  <a:pt x="127" y="23"/>
                  <a:pt x="126" y="23"/>
                </a:cubicBezTo>
                <a:cubicBezTo>
                  <a:pt x="105" y="23"/>
                  <a:pt x="76" y="19"/>
                  <a:pt x="52" y="14"/>
                </a:cubicBezTo>
                <a:cubicBezTo>
                  <a:pt x="40" y="12"/>
                  <a:pt x="29" y="9"/>
                  <a:pt x="21" y="7"/>
                </a:cubicBezTo>
                <a:cubicBezTo>
                  <a:pt x="12" y="4"/>
                  <a:pt x="6" y="2"/>
                  <a:pt x="3" y="1"/>
                </a:cubicBezTo>
                <a:cubicBezTo>
                  <a:pt x="2" y="0"/>
                  <a:pt x="1" y="1"/>
                  <a:pt x="0" y="2"/>
                </a:cubicBezTo>
                <a:cubicBezTo>
                  <a:pt x="0" y="3"/>
                  <a:pt x="0" y="4"/>
                  <a:pt x="1" y="4"/>
                </a:cubicBezTo>
                <a:close/>
              </a:path>
            </a:pathLst>
          </a:custGeom>
          <a:solidFill>
            <a:srgbClr val="878787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61" name="Freeform 36"/>
          <p:cNvSpPr/>
          <p:nvPr userDrawn="1"/>
        </p:nvSpPr>
        <p:spPr bwMode="auto">
          <a:xfrm>
            <a:off x="3223465" y="3598863"/>
            <a:ext cx="322347" cy="55562"/>
          </a:xfrm>
          <a:custGeom>
            <a:avLst/>
            <a:gdLst>
              <a:gd name="T0" fmla="*/ 2147483646 w 126"/>
              <a:gd name="T1" fmla="*/ 2147483646 h 26"/>
              <a:gd name="T2" fmla="*/ 2147483646 w 126"/>
              <a:gd name="T3" fmla="*/ 2147483646 h 26"/>
              <a:gd name="T4" fmla="*/ 2147483646 w 126"/>
              <a:gd name="T5" fmla="*/ 2147483646 h 26"/>
              <a:gd name="T6" fmla="*/ 2147483646 w 126"/>
              <a:gd name="T7" fmla="*/ 2147483646 h 26"/>
              <a:gd name="T8" fmla="*/ 2147483646 w 126"/>
              <a:gd name="T9" fmla="*/ 2147483646 h 26"/>
              <a:gd name="T10" fmla="*/ 2147483646 w 126"/>
              <a:gd name="T11" fmla="*/ 2147483646 h 26"/>
              <a:gd name="T12" fmla="*/ 2147483646 w 126"/>
              <a:gd name="T13" fmla="*/ 2147483646 h 26"/>
              <a:gd name="T14" fmla="*/ 2147483646 w 126"/>
              <a:gd name="T15" fmla="*/ 0 h 26"/>
              <a:gd name="T16" fmla="*/ 0 w 126"/>
              <a:gd name="T17" fmla="*/ 2147483646 h 26"/>
              <a:gd name="T18" fmla="*/ 2147483646 w 126"/>
              <a:gd name="T19" fmla="*/ 2147483646 h 2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26" h="26">
                <a:moveTo>
                  <a:pt x="1" y="4"/>
                </a:moveTo>
                <a:cubicBezTo>
                  <a:pt x="4" y="5"/>
                  <a:pt x="11" y="7"/>
                  <a:pt x="19" y="10"/>
                </a:cubicBezTo>
                <a:cubicBezTo>
                  <a:pt x="45" y="17"/>
                  <a:pt x="91" y="26"/>
                  <a:pt x="124" y="26"/>
                </a:cubicBezTo>
                <a:cubicBezTo>
                  <a:pt x="125" y="26"/>
                  <a:pt x="126" y="25"/>
                  <a:pt x="126" y="24"/>
                </a:cubicBezTo>
                <a:cubicBezTo>
                  <a:pt x="126" y="23"/>
                  <a:pt x="125" y="22"/>
                  <a:pt x="124" y="22"/>
                </a:cubicBezTo>
                <a:cubicBezTo>
                  <a:pt x="102" y="22"/>
                  <a:pt x="75" y="18"/>
                  <a:pt x="51" y="13"/>
                </a:cubicBezTo>
                <a:cubicBezTo>
                  <a:pt x="40" y="11"/>
                  <a:pt x="29" y="8"/>
                  <a:pt x="20" y="6"/>
                </a:cubicBezTo>
                <a:cubicBezTo>
                  <a:pt x="12" y="3"/>
                  <a:pt x="6" y="1"/>
                  <a:pt x="3" y="0"/>
                </a:cubicBezTo>
                <a:cubicBezTo>
                  <a:pt x="2" y="0"/>
                  <a:pt x="1" y="0"/>
                  <a:pt x="0" y="1"/>
                </a:cubicBezTo>
                <a:cubicBezTo>
                  <a:pt x="0" y="2"/>
                  <a:pt x="0" y="3"/>
                  <a:pt x="1" y="4"/>
                </a:cubicBezTo>
                <a:close/>
              </a:path>
            </a:pathLst>
          </a:custGeom>
          <a:solidFill>
            <a:srgbClr val="878787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62" name="Oval 37"/>
          <p:cNvSpPr>
            <a:spLocks noChangeArrowheads="1"/>
          </p:cNvSpPr>
          <p:nvPr userDrawn="1"/>
        </p:nvSpPr>
        <p:spPr bwMode="auto">
          <a:xfrm>
            <a:off x="3563278" y="2881313"/>
            <a:ext cx="80984" cy="68262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63" name="Freeform 38"/>
          <p:cNvSpPr/>
          <p:nvPr userDrawn="1"/>
        </p:nvSpPr>
        <p:spPr bwMode="auto">
          <a:xfrm>
            <a:off x="3512465" y="3022600"/>
            <a:ext cx="139736" cy="57150"/>
          </a:xfrm>
          <a:custGeom>
            <a:avLst/>
            <a:gdLst>
              <a:gd name="T0" fmla="*/ 2147483646 w 55"/>
              <a:gd name="T1" fmla="*/ 2147483646 h 27"/>
              <a:gd name="T2" fmla="*/ 2147483646 w 55"/>
              <a:gd name="T3" fmla="*/ 2147483646 h 27"/>
              <a:gd name="T4" fmla="*/ 0 w 55"/>
              <a:gd name="T5" fmla="*/ 2147483646 h 27"/>
              <a:gd name="T6" fmla="*/ 2147483646 w 55"/>
              <a:gd name="T7" fmla="*/ 0 h 27"/>
              <a:gd name="T8" fmla="*/ 2147483646 w 55"/>
              <a:gd name="T9" fmla="*/ 2147483646 h 27"/>
              <a:gd name="T10" fmla="*/ 2147483646 w 55"/>
              <a:gd name="T11" fmla="*/ 2147483646 h 27"/>
              <a:gd name="T12" fmla="*/ 2147483646 w 55"/>
              <a:gd name="T13" fmla="*/ 2147483646 h 27"/>
              <a:gd name="T14" fmla="*/ 2147483646 w 55"/>
              <a:gd name="T15" fmla="*/ 2147483646 h 27"/>
              <a:gd name="T16" fmla="*/ 2147483646 w 55"/>
              <a:gd name="T17" fmla="*/ 2147483646 h 27"/>
              <a:gd name="T18" fmla="*/ 2147483646 w 55"/>
              <a:gd name="T19" fmla="*/ 2147483646 h 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5" h="27">
                <a:moveTo>
                  <a:pt x="31" y="27"/>
                </a:moveTo>
                <a:cubicBezTo>
                  <a:pt x="29" y="27"/>
                  <a:pt x="27" y="27"/>
                  <a:pt x="26" y="26"/>
                </a:cubicBezTo>
                <a:cubicBezTo>
                  <a:pt x="17" y="25"/>
                  <a:pt x="6" y="20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3" y="0"/>
                  <a:pt x="4" y="0"/>
                  <a:pt x="4" y="1"/>
                </a:cubicBezTo>
                <a:cubicBezTo>
                  <a:pt x="9" y="17"/>
                  <a:pt x="19" y="21"/>
                  <a:pt x="26" y="22"/>
                </a:cubicBezTo>
                <a:cubicBezTo>
                  <a:pt x="37" y="24"/>
                  <a:pt x="47" y="19"/>
                  <a:pt x="51" y="14"/>
                </a:cubicBezTo>
                <a:cubicBezTo>
                  <a:pt x="52" y="13"/>
                  <a:pt x="53" y="13"/>
                  <a:pt x="54" y="14"/>
                </a:cubicBezTo>
                <a:cubicBezTo>
                  <a:pt x="55" y="14"/>
                  <a:pt x="55" y="16"/>
                  <a:pt x="55" y="17"/>
                </a:cubicBezTo>
                <a:cubicBezTo>
                  <a:pt x="51" y="22"/>
                  <a:pt x="41" y="27"/>
                  <a:pt x="31" y="27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64" name="Freeform 39"/>
          <p:cNvSpPr/>
          <p:nvPr userDrawn="1"/>
        </p:nvSpPr>
        <p:spPr bwMode="auto">
          <a:xfrm>
            <a:off x="8184106" y="2616200"/>
            <a:ext cx="92099" cy="76200"/>
          </a:xfrm>
          <a:custGeom>
            <a:avLst/>
            <a:gdLst>
              <a:gd name="T0" fmla="*/ 2147483646 w 36"/>
              <a:gd name="T1" fmla="*/ 2147483646 h 36"/>
              <a:gd name="T2" fmla="*/ 2147483646 w 36"/>
              <a:gd name="T3" fmla="*/ 2147483646 h 36"/>
              <a:gd name="T4" fmla="*/ 2147483646 w 36"/>
              <a:gd name="T5" fmla="*/ 2147483646 h 36"/>
              <a:gd name="T6" fmla="*/ 2147483646 w 36"/>
              <a:gd name="T7" fmla="*/ 2147483646 h 36"/>
              <a:gd name="T8" fmla="*/ 2147483646 w 36"/>
              <a:gd name="T9" fmla="*/ 2147483646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" h="36">
                <a:moveTo>
                  <a:pt x="32" y="11"/>
                </a:moveTo>
                <a:cubicBezTo>
                  <a:pt x="36" y="19"/>
                  <a:pt x="33" y="28"/>
                  <a:pt x="25" y="32"/>
                </a:cubicBezTo>
                <a:cubicBezTo>
                  <a:pt x="17" y="36"/>
                  <a:pt x="8" y="33"/>
                  <a:pt x="4" y="25"/>
                </a:cubicBezTo>
                <a:cubicBezTo>
                  <a:pt x="0" y="17"/>
                  <a:pt x="3" y="8"/>
                  <a:pt x="11" y="4"/>
                </a:cubicBezTo>
                <a:cubicBezTo>
                  <a:pt x="18" y="0"/>
                  <a:pt x="28" y="3"/>
                  <a:pt x="32" y="11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65" name="Freeform 40"/>
          <p:cNvSpPr/>
          <p:nvPr userDrawn="1"/>
        </p:nvSpPr>
        <p:spPr bwMode="auto">
          <a:xfrm>
            <a:off x="8207926" y="2757488"/>
            <a:ext cx="142912" cy="57150"/>
          </a:xfrm>
          <a:custGeom>
            <a:avLst/>
            <a:gdLst>
              <a:gd name="T0" fmla="*/ 2147483646 w 56"/>
              <a:gd name="T1" fmla="*/ 2147483646 h 27"/>
              <a:gd name="T2" fmla="*/ 2147483646 w 56"/>
              <a:gd name="T3" fmla="*/ 2147483646 h 27"/>
              <a:gd name="T4" fmla="*/ 2147483646 w 56"/>
              <a:gd name="T5" fmla="*/ 2147483646 h 27"/>
              <a:gd name="T6" fmla="*/ 2147483646 w 56"/>
              <a:gd name="T7" fmla="*/ 2147483646 h 27"/>
              <a:gd name="T8" fmla="*/ 2147483646 w 56"/>
              <a:gd name="T9" fmla="*/ 2147483646 h 27"/>
              <a:gd name="T10" fmla="*/ 2147483646 w 56"/>
              <a:gd name="T11" fmla="*/ 2147483646 h 27"/>
              <a:gd name="T12" fmla="*/ 2147483646 w 56"/>
              <a:gd name="T13" fmla="*/ 2147483646 h 27"/>
              <a:gd name="T14" fmla="*/ 2147483646 w 56"/>
              <a:gd name="T15" fmla="*/ 0 h 27"/>
              <a:gd name="T16" fmla="*/ 2147483646 w 56"/>
              <a:gd name="T17" fmla="*/ 2147483646 h 27"/>
              <a:gd name="T18" fmla="*/ 2147483646 w 56"/>
              <a:gd name="T19" fmla="*/ 2147483646 h 2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6" h="27">
                <a:moveTo>
                  <a:pt x="39" y="23"/>
                </a:moveTo>
                <a:cubicBezTo>
                  <a:pt x="37" y="23"/>
                  <a:pt x="36" y="24"/>
                  <a:pt x="34" y="25"/>
                </a:cubicBezTo>
                <a:cubicBezTo>
                  <a:pt x="26" y="27"/>
                  <a:pt x="14" y="27"/>
                  <a:pt x="1" y="15"/>
                </a:cubicBezTo>
                <a:cubicBezTo>
                  <a:pt x="0" y="14"/>
                  <a:pt x="0" y="13"/>
                  <a:pt x="1" y="12"/>
                </a:cubicBezTo>
                <a:cubicBezTo>
                  <a:pt x="2" y="11"/>
                  <a:pt x="3" y="11"/>
                  <a:pt x="4" y="12"/>
                </a:cubicBezTo>
                <a:cubicBezTo>
                  <a:pt x="15" y="23"/>
                  <a:pt x="26" y="23"/>
                  <a:pt x="33" y="21"/>
                </a:cubicBezTo>
                <a:cubicBezTo>
                  <a:pt x="43" y="18"/>
                  <a:pt x="51" y="8"/>
                  <a:pt x="52" y="2"/>
                </a:cubicBezTo>
                <a:cubicBezTo>
                  <a:pt x="52" y="1"/>
                  <a:pt x="53" y="0"/>
                  <a:pt x="54" y="0"/>
                </a:cubicBezTo>
                <a:cubicBezTo>
                  <a:pt x="55" y="1"/>
                  <a:pt x="56" y="2"/>
                  <a:pt x="56" y="3"/>
                </a:cubicBezTo>
                <a:cubicBezTo>
                  <a:pt x="55" y="9"/>
                  <a:pt x="48" y="18"/>
                  <a:pt x="39" y="23"/>
                </a:cubicBezTo>
                <a:close/>
              </a:path>
            </a:pathLst>
          </a:custGeom>
          <a:solidFill>
            <a:srgbClr val="000000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66" name="Freeform 41"/>
          <p:cNvSpPr/>
          <p:nvPr userDrawn="1"/>
        </p:nvSpPr>
        <p:spPr bwMode="auto">
          <a:xfrm>
            <a:off x="2789964" y="490539"/>
            <a:ext cx="1573622" cy="860425"/>
          </a:xfrm>
          <a:custGeom>
            <a:avLst/>
            <a:gdLst>
              <a:gd name="T0" fmla="*/ 2147483646 w 616"/>
              <a:gd name="T1" fmla="*/ 2147483646 h 402"/>
              <a:gd name="T2" fmla="*/ 2147483646 w 616"/>
              <a:gd name="T3" fmla="*/ 2147483646 h 402"/>
              <a:gd name="T4" fmla="*/ 2147483646 w 616"/>
              <a:gd name="T5" fmla="*/ 2147483646 h 402"/>
              <a:gd name="T6" fmla="*/ 2147483646 w 616"/>
              <a:gd name="T7" fmla="*/ 2147483646 h 402"/>
              <a:gd name="T8" fmla="*/ 2147483646 w 616"/>
              <a:gd name="T9" fmla="*/ 2147483646 h 402"/>
              <a:gd name="T10" fmla="*/ 2147483646 w 616"/>
              <a:gd name="T11" fmla="*/ 2147483646 h 402"/>
              <a:gd name="T12" fmla="*/ 2147483646 w 616"/>
              <a:gd name="T13" fmla="*/ 2147483646 h 402"/>
              <a:gd name="T14" fmla="*/ 2147483646 w 616"/>
              <a:gd name="T15" fmla="*/ 2147483646 h 402"/>
              <a:gd name="T16" fmla="*/ 2147483646 w 616"/>
              <a:gd name="T17" fmla="*/ 2147483646 h 402"/>
              <a:gd name="T18" fmla="*/ 2147483646 w 616"/>
              <a:gd name="T19" fmla="*/ 2147483646 h 402"/>
              <a:gd name="T20" fmla="*/ 2147483646 w 616"/>
              <a:gd name="T21" fmla="*/ 2147483646 h 402"/>
              <a:gd name="T22" fmla="*/ 2147483646 w 616"/>
              <a:gd name="T23" fmla="*/ 2147483646 h 402"/>
              <a:gd name="T24" fmla="*/ 2147483646 w 616"/>
              <a:gd name="T25" fmla="*/ 2147483646 h 402"/>
              <a:gd name="T26" fmla="*/ 2147483646 w 616"/>
              <a:gd name="T27" fmla="*/ 2147483646 h 402"/>
              <a:gd name="T28" fmla="*/ 2147483646 w 616"/>
              <a:gd name="T29" fmla="*/ 2147483646 h 402"/>
              <a:gd name="T30" fmla="*/ 2147483646 w 616"/>
              <a:gd name="T31" fmla="*/ 2147483646 h 402"/>
              <a:gd name="T32" fmla="*/ 2147483646 w 616"/>
              <a:gd name="T33" fmla="*/ 2147483646 h 402"/>
              <a:gd name="T34" fmla="*/ 2147483646 w 616"/>
              <a:gd name="T35" fmla="*/ 2147483646 h 4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6" h="402">
                <a:moveTo>
                  <a:pt x="519" y="100"/>
                </a:moveTo>
                <a:cubicBezTo>
                  <a:pt x="516" y="99"/>
                  <a:pt x="512" y="99"/>
                  <a:pt x="509" y="99"/>
                </a:cubicBezTo>
                <a:cubicBezTo>
                  <a:pt x="494" y="67"/>
                  <a:pt x="464" y="44"/>
                  <a:pt x="427" y="40"/>
                </a:cubicBezTo>
                <a:cubicBezTo>
                  <a:pt x="399" y="36"/>
                  <a:pt x="373" y="44"/>
                  <a:pt x="353" y="60"/>
                </a:cubicBezTo>
                <a:cubicBezTo>
                  <a:pt x="334" y="32"/>
                  <a:pt x="303" y="11"/>
                  <a:pt x="266" y="7"/>
                </a:cubicBezTo>
                <a:cubicBezTo>
                  <a:pt x="200" y="0"/>
                  <a:pt x="141" y="47"/>
                  <a:pt x="133" y="113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29" y="113"/>
                  <a:pt x="124" y="112"/>
                  <a:pt x="119" y="112"/>
                </a:cubicBezTo>
                <a:cubicBezTo>
                  <a:pt x="63" y="105"/>
                  <a:pt x="12" y="146"/>
                  <a:pt x="6" y="202"/>
                </a:cubicBezTo>
                <a:cubicBezTo>
                  <a:pt x="0" y="258"/>
                  <a:pt x="40" y="309"/>
                  <a:pt x="96" y="316"/>
                </a:cubicBezTo>
                <a:cubicBezTo>
                  <a:pt x="122" y="319"/>
                  <a:pt x="147" y="311"/>
                  <a:pt x="167" y="298"/>
                </a:cubicBezTo>
                <a:cubicBezTo>
                  <a:pt x="168" y="348"/>
                  <a:pt x="206" y="392"/>
                  <a:pt x="258" y="398"/>
                </a:cubicBezTo>
                <a:cubicBezTo>
                  <a:pt x="295" y="402"/>
                  <a:pt x="330" y="386"/>
                  <a:pt x="351" y="358"/>
                </a:cubicBezTo>
                <a:cubicBezTo>
                  <a:pt x="355" y="359"/>
                  <a:pt x="358" y="359"/>
                  <a:pt x="362" y="360"/>
                </a:cubicBezTo>
                <a:cubicBezTo>
                  <a:pt x="409" y="365"/>
                  <a:pt x="452" y="338"/>
                  <a:pt x="469" y="296"/>
                </a:cubicBezTo>
                <a:cubicBezTo>
                  <a:pt x="477" y="300"/>
                  <a:pt x="487" y="303"/>
                  <a:pt x="496" y="304"/>
                </a:cubicBezTo>
                <a:cubicBezTo>
                  <a:pt x="553" y="310"/>
                  <a:pt x="604" y="270"/>
                  <a:pt x="610" y="213"/>
                </a:cubicBezTo>
                <a:cubicBezTo>
                  <a:pt x="616" y="157"/>
                  <a:pt x="576" y="106"/>
                  <a:pt x="519" y="100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67" name="Freeform 42"/>
          <p:cNvSpPr/>
          <p:nvPr userDrawn="1"/>
        </p:nvSpPr>
        <p:spPr bwMode="auto">
          <a:xfrm>
            <a:off x="7722023" y="246063"/>
            <a:ext cx="2005534" cy="1109662"/>
          </a:xfrm>
          <a:custGeom>
            <a:avLst/>
            <a:gdLst>
              <a:gd name="T0" fmla="*/ 2147483646 w 785"/>
              <a:gd name="T1" fmla="*/ 0 h 518"/>
              <a:gd name="T2" fmla="*/ 2147483646 w 785"/>
              <a:gd name="T3" fmla="*/ 2147483646 h 518"/>
              <a:gd name="T4" fmla="*/ 2147483646 w 785"/>
              <a:gd name="T5" fmla="*/ 2147483646 h 518"/>
              <a:gd name="T6" fmla="*/ 2147483646 w 785"/>
              <a:gd name="T7" fmla="*/ 2147483646 h 518"/>
              <a:gd name="T8" fmla="*/ 2147483646 w 785"/>
              <a:gd name="T9" fmla="*/ 2147483646 h 518"/>
              <a:gd name="T10" fmla="*/ 2147483646 w 785"/>
              <a:gd name="T11" fmla="*/ 2147483646 h 518"/>
              <a:gd name="T12" fmla="*/ 2147483646 w 785"/>
              <a:gd name="T13" fmla="*/ 2147483646 h 518"/>
              <a:gd name="T14" fmla="*/ 0 w 785"/>
              <a:gd name="T15" fmla="*/ 2147483646 h 518"/>
              <a:gd name="T16" fmla="*/ 2147483646 w 785"/>
              <a:gd name="T17" fmla="*/ 2147483646 h 518"/>
              <a:gd name="T18" fmla="*/ 2147483646 w 785"/>
              <a:gd name="T19" fmla="*/ 2147483646 h 518"/>
              <a:gd name="T20" fmla="*/ 2147483646 w 785"/>
              <a:gd name="T21" fmla="*/ 2147483646 h 518"/>
              <a:gd name="T22" fmla="*/ 2147483646 w 785"/>
              <a:gd name="T23" fmla="*/ 2147483646 h 518"/>
              <a:gd name="T24" fmla="*/ 2147483646 w 785"/>
              <a:gd name="T25" fmla="*/ 2147483646 h 518"/>
              <a:gd name="T26" fmla="*/ 2147483646 w 785"/>
              <a:gd name="T27" fmla="*/ 2147483646 h 518"/>
              <a:gd name="T28" fmla="*/ 2147483646 w 785"/>
              <a:gd name="T29" fmla="*/ 2147483646 h 518"/>
              <a:gd name="T30" fmla="*/ 2147483646 w 785"/>
              <a:gd name="T31" fmla="*/ 2147483646 h 518"/>
              <a:gd name="T32" fmla="*/ 2147483646 w 785"/>
              <a:gd name="T33" fmla="*/ 2147483646 h 518"/>
              <a:gd name="T34" fmla="*/ 2147483646 w 785"/>
              <a:gd name="T35" fmla="*/ 2147483646 h 518"/>
              <a:gd name="T36" fmla="*/ 2147483646 w 785"/>
              <a:gd name="T37" fmla="*/ 2147483646 h 518"/>
              <a:gd name="T38" fmla="*/ 2147483646 w 785"/>
              <a:gd name="T39" fmla="*/ 2147483646 h 518"/>
              <a:gd name="T40" fmla="*/ 2147483646 w 785"/>
              <a:gd name="T41" fmla="*/ 2147483646 h 518"/>
              <a:gd name="T42" fmla="*/ 2147483646 w 785"/>
              <a:gd name="T43" fmla="*/ 2147483646 h 518"/>
              <a:gd name="T44" fmla="*/ 2147483646 w 785"/>
              <a:gd name="T45" fmla="*/ 2147483646 h 518"/>
              <a:gd name="T46" fmla="*/ 2147483646 w 785"/>
              <a:gd name="T47" fmla="*/ 2147483646 h 518"/>
              <a:gd name="T48" fmla="*/ 2147483646 w 785"/>
              <a:gd name="T49" fmla="*/ 2147483646 h 518"/>
              <a:gd name="T50" fmla="*/ 2147483646 w 785"/>
              <a:gd name="T51" fmla="*/ 2147483646 h 518"/>
              <a:gd name="T52" fmla="*/ 2147483646 w 785"/>
              <a:gd name="T53" fmla="*/ 0 h 518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85" h="518">
                <a:moveTo>
                  <a:pt x="305" y="0"/>
                </a:moveTo>
                <a:cubicBezTo>
                  <a:pt x="225" y="0"/>
                  <a:pt x="156" y="60"/>
                  <a:pt x="147" y="141"/>
                </a:cubicBezTo>
                <a:cubicBezTo>
                  <a:pt x="147" y="141"/>
                  <a:pt x="147" y="142"/>
                  <a:pt x="147" y="142"/>
                </a:cubicBezTo>
                <a:cubicBezTo>
                  <a:pt x="141" y="141"/>
                  <a:pt x="135" y="140"/>
                  <a:pt x="129" y="139"/>
                </a:cubicBezTo>
                <a:cubicBezTo>
                  <a:pt x="124" y="138"/>
                  <a:pt x="118" y="138"/>
                  <a:pt x="113" y="138"/>
                </a:cubicBezTo>
                <a:cubicBezTo>
                  <a:pt x="68" y="138"/>
                  <a:pt x="26" y="161"/>
                  <a:pt x="1" y="197"/>
                </a:cubicBezTo>
                <a:cubicBezTo>
                  <a:pt x="9" y="220"/>
                  <a:pt x="13" y="245"/>
                  <a:pt x="13" y="270"/>
                </a:cubicBezTo>
                <a:cubicBezTo>
                  <a:pt x="13" y="297"/>
                  <a:pt x="9" y="323"/>
                  <a:pt x="0" y="348"/>
                </a:cubicBezTo>
                <a:cubicBezTo>
                  <a:pt x="21" y="380"/>
                  <a:pt x="57" y="404"/>
                  <a:pt x="98" y="408"/>
                </a:cubicBezTo>
                <a:cubicBezTo>
                  <a:pt x="104" y="409"/>
                  <a:pt x="109" y="409"/>
                  <a:pt x="114" y="409"/>
                </a:cubicBezTo>
                <a:cubicBezTo>
                  <a:pt x="142" y="409"/>
                  <a:pt x="169" y="400"/>
                  <a:pt x="192" y="384"/>
                </a:cubicBezTo>
                <a:cubicBezTo>
                  <a:pt x="193" y="452"/>
                  <a:pt x="243" y="509"/>
                  <a:pt x="312" y="517"/>
                </a:cubicBezTo>
                <a:cubicBezTo>
                  <a:pt x="317" y="518"/>
                  <a:pt x="322" y="518"/>
                  <a:pt x="327" y="518"/>
                </a:cubicBezTo>
                <a:cubicBezTo>
                  <a:pt x="371" y="518"/>
                  <a:pt x="410" y="497"/>
                  <a:pt x="435" y="464"/>
                </a:cubicBezTo>
                <a:cubicBezTo>
                  <a:pt x="440" y="465"/>
                  <a:pt x="444" y="466"/>
                  <a:pt x="449" y="467"/>
                </a:cubicBezTo>
                <a:cubicBezTo>
                  <a:pt x="454" y="467"/>
                  <a:pt x="460" y="467"/>
                  <a:pt x="465" y="467"/>
                </a:cubicBezTo>
                <a:cubicBezTo>
                  <a:pt x="520" y="467"/>
                  <a:pt x="570" y="433"/>
                  <a:pt x="590" y="383"/>
                </a:cubicBezTo>
                <a:cubicBezTo>
                  <a:pt x="602" y="388"/>
                  <a:pt x="614" y="391"/>
                  <a:pt x="627" y="393"/>
                </a:cubicBezTo>
                <a:cubicBezTo>
                  <a:pt x="632" y="393"/>
                  <a:pt x="637" y="393"/>
                  <a:pt x="642" y="393"/>
                </a:cubicBezTo>
                <a:cubicBezTo>
                  <a:pt x="710" y="393"/>
                  <a:pt x="769" y="342"/>
                  <a:pt x="777" y="273"/>
                </a:cubicBezTo>
                <a:cubicBezTo>
                  <a:pt x="785" y="199"/>
                  <a:pt x="732" y="132"/>
                  <a:pt x="657" y="123"/>
                </a:cubicBezTo>
                <a:cubicBezTo>
                  <a:pt x="653" y="123"/>
                  <a:pt x="648" y="122"/>
                  <a:pt x="643" y="122"/>
                </a:cubicBezTo>
                <a:cubicBezTo>
                  <a:pt x="624" y="80"/>
                  <a:pt x="584" y="49"/>
                  <a:pt x="535" y="43"/>
                </a:cubicBezTo>
                <a:cubicBezTo>
                  <a:pt x="529" y="43"/>
                  <a:pt x="524" y="43"/>
                  <a:pt x="519" y="43"/>
                </a:cubicBezTo>
                <a:cubicBezTo>
                  <a:pt x="489" y="43"/>
                  <a:pt x="460" y="53"/>
                  <a:pt x="437" y="70"/>
                </a:cubicBezTo>
                <a:cubicBezTo>
                  <a:pt x="412" y="33"/>
                  <a:pt x="371" y="6"/>
                  <a:pt x="323" y="1"/>
                </a:cubicBezTo>
                <a:cubicBezTo>
                  <a:pt x="317" y="0"/>
                  <a:pt x="311" y="0"/>
                  <a:pt x="305" y="0"/>
                </a:cubicBezTo>
              </a:path>
            </a:pathLst>
          </a:custGeom>
          <a:solidFill>
            <a:srgbClr val="CFF7F7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68" name="Freeform 43"/>
          <p:cNvSpPr/>
          <p:nvPr userDrawn="1"/>
        </p:nvSpPr>
        <p:spPr bwMode="auto">
          <a:xfrm>
            <a:off x="7658507" y="668338"/>
            <a:ext cx="96862" cy="323850"/>
          </a:xfrm>
          <a:custGeom>
            <a:avLst/>
            <a:gdLst>
              <a:gd name="T0" fmla="*/ 2147483646 w 38"/>
              <a:gd name="T1" fmla="*/ 0 h 151"/>
              <a:gd name="T2" fmla="*/ 2147483646 w 38"/>
              <a:gd name="T3" fmla="*/ 2147483646 h 151"/>
              <a:gd name="T4" fmla="*/ 2147483646 w 38"/>
              <a:gd name="T5" fmla="*/ 2147483646 h 151"/>
              <a:gd name="T6" fmla="*/ 2147483646 w 38"/>
              <a:gd name="T7" fmla="*/ 2147483646 h 151"/>
              <a:gd name="T8" fmla="*/ 2147483646 w 38"/>
              <a:gd name="T9" fmla="*/ 0 h 1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" h="151">
                <a:moveTo>
                  <a:pt x="26" y="0"/>
                </a:moveTo>
                <a:cubicBezTo>
                  <a:pt x="14" y="18"/>
                  <a:pt x="6" y="39"/>
                  <a:pt x="4" y="61"/>
                </a:cubicBezTo>
                <a:cubicBezTo>
                  <a:pt x="0" y="94"/>
                  <a:pt x="8" y="125"/>
                  <a:pt x="25" y="151"/>
                </a:cubicBezTo>
                <a:cubicBezTo>
                  <a:pt x="34" y="126"/>
                  <a:pt x="38" y="100"/>
                  <a:pt x="38" y="73"/>
                </a:cubicBezTo>
                <a:cubicBezTo>
                  <a:pt x="38" y="48"/>
                  <a:pt x="34" y="23"/>
                  <a:pt x="26" y="0"/>
                </a:cubicBezTo>
              </a:path>
            </a:pathLst>
          </a:custGeom>
          <a:solidFill>
            <a:srgbClr val="F1EEC0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69" name="Freeform 44"/>
          <p:cNvSpPr/>
          <p:nvPr userDrawn="1"/>
        </p:nvSpPr>
        <p:spPr bwMode="auto">
          <a:xfrm>
            <a:off x="6608896" y="638175"/>
            <a:ext cx="2081755" cy="1136650"/>
          </a:xfrm>
          <a:custGeom>
            <a:avLst/>
            <a:gdLst>
              <a:gd name="T0" fmla="*/ 2147483646 w 815"/>
              <a:gd name="T1" fmla="*/ 2147483646 h 531"/>
              <a:gd name="T2" fmla="*/ 2147483646 w 815"/>
              <a:gd name="T3" fmla="*/ 2147483646 h 531"/>
              <a:gd name="T4" fmla="*/ 2147483646 w 815"/>
              <a:gd name="T5" fmla="*/ 2147483646 h 531"/>
              <a:gd name="T6" fmla="*/ 2147483646 w 815"/>
              <a:gd name="T7" fmla="*/ 2147483646 h 531"/>
              <a:gd name="T8" fmla="*/ 2147483646 w 815"/>
              <a:gd name="T9" fmla="*/ 2147483646 h 531"/>
              <a:gd name="T10" fmla="*/ 2147483646 w 815"/>
              <a:gd name="T11" fmla="*/ 2147483646 h 531"/>
              <a:gd name="T12" fmla="*/ 2147483646 w 815"/>
              <a:gd name="T13" fmla="*/ 2147483646 h 531"/>
              <a:gd name="T14" fmla="*/ 2147483646 w 815"/>
              <a:gd name="T15" fmla="*/ 2147483646 h 531"/>
              <a:gd name="T16" fmla="*/ 2147483646 w 815"/>
              <a:gd name="T17" fmla="*/ 2147483646 h 531"/>
              <a:gd name="T18" fmla="*/ 2147483646 w 815"/>
              <a:gd name="T19" fmla="*/ 2147483646 h 531"/>
              <a:gd name="T20" fmla="*/ 2147483646 w 815"/>
              <a:gd name="T21" fmla="*/ 2147483646 h 531"/>
              <a:gd name="T22" fmla="*/ 2147483646 w 815"/>
              <a:gd name="T23" fmla="*/ 2147483646 h 531"/>
              <a:gd name="T24" fmla="*/ 2147483646 w 815"/>
              <a:gd name="T25" fmla="*/ 2147483646 h 531"/>
              <a:gd name="T26" fmla="*/ 2147483646 w 815"/>
              <a:gd name="T27" fmla="*/ 2147483646 h 531"/>
              <a:gd name="T28" fmla="*/ 2147483646 w 815"/>
              <a:gd name="T29" fmla="*/ 2147483646 h 531"/>
              <a:gd name="T30" fmla="*/ 2147483646 w 815"/>
              <a:gd name="T31" fmla="*/ 2147483646 h 531"/>
              <a:gd name="T32" fmla="*/ 2147483646 w 815"/>
              <a:gd name="T33" fmla="*/ 2147483646 h 531"/>
              <a:gd name="T34" fmla="*/ 2147483646 w 815"/>
              <a:gd name="T35" fmla="*/ 2147483646 h 531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15" h="531">
                <a:moveTo>
                  <a:pt x="687" y="132"/>
                </a:moveTo>
                <a:cubicBezTo>
                  <a:pt x="682" y="131"/>
                  <a:pt x="677" y="131"/>
                  <a:pt x="672" y="131"/>
                </a:cubicBezTo>
                <a:cubicBezTo>
                  <a:pt x="653" y="89"/>
                  <a:pt x="613" y="58"/>
                  <a:pt x="564" y="52"/>
                </a:cubicBezTo>
                <a:cubicBezTo>
                  <a:pt x="528" y="48"/>
                  <a:pt x="493" y="59"/>
                  <a:pt x="467" y="79"/>
                </a:cubicBezTo>
                <a:cubicBezTo>
                  <a:pt x="442" y="42"/>
                  <a:pt x="401" y="15"/>
                  <a:pt x="352" y="9"/>
                </a:cubicBezTo>
                <a:cubicBezTo>
                  <a:pt x="265" y="0"/>
                  <a:pt x="186" y="62"/>
                  <a:pt x="177" y="150"/>
                </a:cubicBezTo>
                <a:cubicBezTo>
                  <a:pt x="177" y="150"/>
                  <a:pt x="177" y="150"/>
                  <a:pt x="177" y="151"/>
                </a:cubicBezTo>
                <a:cubicBezTo>
                  <a:pt x="171" y="149"/>
                  <a:pt x="164" y="148"/>
                  <a:pt x="158" y="148"/>
                </a:cubicBezTo>
                <a:cubicBezTo>
                  <a:pt x="84" y="139"/>
                  <a:pt x="17" y="193"/>
                  <a:pt x="8" y="267"/>
                </a:cubicBezTo>
                <a:cubicBezTo>
                  <a:pt x="0" y="341"/>
                  <a:pt x="53" y="409"/>
                  <a:pt x="128" y="417"/>
                </a:cubicBezTo>
                <a:cubicBezTo>
                  <a:pt x="162" y="421"/>
                  <a:pt x="195" y="411"/>
                  <a:pt x="221" y="393"/>
                </a:cubicBezTo>
                <a:cubicBezTo>
                  <a:pt x="222" y="460"/>
                  <a:pt x="273" y="518"/>
                  <a:pt x="341" y="526"/>
                </a:cubicBezTo>
                <a:cubicBezTo>
                  <a:pt x="390" y="531"/>
                  <a:pt x="436" y="510"/>
                  <a:pt x="464" y="473"/>
                </a:cubicBezTo>
                <a:cubicBezTo>
                  <a:pt x="469" y="474"/>
                  <a:pt x="474" y="475"/>
                  <a:pt x="479" y="475"/>
                </a:cubicBezTo>
                <a:cubicBezTo>
                  <a:pt x="540" y="482"/>
                  <a:pt x="597" y="447"/>
                  <a:pt x="619" y="392"/>
                </a:cubicBezTo>
                <a:cubicBezTo>
                  <a:pt x="631" y="396"/>
                  <a:pt x="643" y="400"/>
                  <a:pt x="656" y="401"/>
                </a:cubicBezTo>
                <a:cubicBezTo>
                  <a:pt x="731" y="410"/>
                  <a:pt x="798" y="356"/>
                  <a:pt x="806" y="282"/>
                </a:cubicBezTo>
                <a:cubicBezTo>
                  <a:pt x="815" y="207"/>
                  <a:pt x="761" y="140"/>
                  <a:pt x="687" y="132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70" name="Freeform 45"/>
          <p:cNvSpPr/>
          <p:nvPr userDrawn="1"/>
        </p:nvSpPr>
        <p:spPr bwMode="auto">
          <a:xfrm>
            <a:off x="5510059" y="461963"/>
            <a:ext cx="813012" cy="423862"/>
          </a:xfrm>
          <a:custGeom>
            <a:avLst/>
            <a:gdLst>
              <a:gd name="T0" fmla="*/ 0 w 512"/>
              <a:gd name="T1" fmla="*/ 2147483646 h 267"/>
              <a:gd name="T2" fmla="*/ 2147483646 w 512"/>
              <a:gd name="T3" fmla="*/ 2147483646 h 267"/>
              <a:gd name="T4" fmla="*/ 2147483646 w 512"/>
              <a:gd name="T5" fmla="*/ 0 h 267"/>
              <a:gd name="T6" fmla="*/ 0 w 512"/>
              <a:gd name="T7" fmla="*/ 2147483646 h 26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12" h="267">
                <a:moveTo>
                  <a:pt x="0" y="147"/>
                </a:moveTo>
                <a:lnTo>
                  <a:pt x="512" y="267"/>
                </a:lnTo>
                <a:lnTo>
                  <a:pt x="63" y="0"/>
                </a:lnTo>
                <a:lnTo>
                  <a:pt x="0" y="147"/>
                </a:lnTo>
                <a:close/>
              </a:path>
            </a:pathLst>
          </a:custGeom>
          <a:solidFill>
            <a:srgbClr val="6AA6A6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71" name="Freeform 46"/>
          <p:cNvSpPr/>
          <p:nvPr userDrawn="1"/>
        </p:nvSpPr>
        <p:spPr bwMode="auto">
          <a:xfrm>
            <a:off x="5338565" y="496889"/>
            <a:ext cx="984506" cy="388937"/>
          </a:xfrm>
          <a:custGeom>
            <a:avLst/>
            <a:gdLst>
              <a:gd name="T0" fmla="*/ 2147483646 w 620"/>
              <a:gd name="T1" fmla="*/ 0 h 245"/>
              <a:gd name="T2" fmla="*/ 2147483646 w 620"/>
              <a:gd name="T3" fmla="*/ 2147483646 h 245"/>
              <a:gd name="T4" fmla="*/ 0 w 620"/>
              <a:gd name="T5" fmla="*/ 2147483646 h 245"/>
              <a:gd name="T6" fmla="*/ 2147483646 w 620"/>
              <a:gd name="T7" fmla="*/ 0 h 24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20" h="245">
                <a:moveTo>
                  <a:pt x="81" y="0"/>
                </a:moveTo>
                <a:lnTo>
                  <a:pt x="620" y="245"/>
                </a:lnTo>
                <a:lnTo>
                  <a:pt x="0" y="51"/>
                </a:lnTo>
                <a:lnTo>
                  <a:pt x="81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72" name="Freeform 47"/>
          <p:cNvSpPr/>
          <p:nvPr userDrawn="1"/>
        </p:nvSpPr>
        <p:spPr bwMode="auto">
          <a:xfrm>
            <a:off x="5578341" y="400050"/>
            <a:ext cx="759023" cy="503238"/>
          </a:xfrm>
          <a:custGeom>
            <a:avLst/>
            <a:gdLst>
              <a:gd name="T0" fmla="*/ 0 w 478"/>
              <a:gd name="T1" fmla="*/ 2147483646 h 317"/>
              <a:gd name="T2" fmla="*/ 2147483646 w 478"/>
              <a:gd name="T3" fmla="*/ 0 h 317"/>
              <a:gd name="T4" fmla="*/ 2147483646 w 478"/>
              <a:gd name="T5" fmla="*/ 2147483646 h 317"/>
              <a:gd name="T6" fmla="*/ 0 w 478"/>
              <a:gd name="T7" fmla="*/ 2147483646 h 31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8" h="317">
                <a:moveTo>
                  <a:pt x="0" y="26"/>
                </a:moveTo>
                <a:lnTo>
                  <a:pt x="50" y="0"/>
                </a:lnTo>
                <a:lnTo>
                  <a:pt x="478" y="317"/>
                </a:lnTo>
                <a:lnTo>
                  <a:pt x="0" y="2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73" name="Freeform 48"/>
          <p:cNvSpPr/>
          <p:nvPr userDrawn="1"/>
        </p:nvSpPr>
        <p:spPr bwMode="auto">
          <a:xfrm>
            <a:off x="8922486" y="398463"/>
            <a:ext cx="509720" cy="234950"/>
          </a:xfrm>
          <a:custGeom>
            <a:avLst/>
            <a:gdLst>
              <a:gd name="T0" fmla="*/ 2147483646 w 321"/>
              <a:gd name="T1" fmla="*/ 2147483646 h 148"/>
              <a:gd name="T2" fmla="*/ 2147483646 w 321"/>
              <a:gd name="T3" fmla="*/ 0 h 148"/>
              <a:gd name="T4" fmla="*/ 0 w 321"/>
              <a:gd name="T5" fmla="*/ 2147483646 h 148"/>
              <a:gd name="T6" fmla="*/ 2147483646 w 321"/>
              <a:gd name="T7" fmla="*/ 2147483646 h 14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21" h="148">
                <a:moveTo>
                  <a:pt x="57" y="148"/>
                </a:moveTo>
                <a:lnTo>
                  <a:pt x="321" y="0"/>
                </a:lnTo>
                <a:lnTo>
                  <a:pt x="0" y="67"/>
                </a:lnTo>
                <a:lnTo>
                  <a:pt x="57" y="148"/>
                </a:lnTo>
                <a:close/>
              </a:path>
            </a:pathLst>
          </a:custGeom>
          <a:solidFill>
            <a:srgbClr val="6AA6A6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74" name="Freeform 49"/>
          <p:cNvSpPr/>
          <p:nvPr userDrawn="1"/>
        </p:nvSpPr>
        <p:spPr bwMode="auto">
          <a:xfrm>
            <a:off x="8882788" y="398464"/>
            <a:ext cx="549418" cy="257175"/>
          </a:xfrm>
          <a:custGeom>
            <a:avLst/>
            <a:gdLst>
              <a:gd name="T0" fmla="*/ 2147483646 w 346"/>
              <a:gd name="T1" fmla="*/ 2147483646 h 162"/>
              <a:gd name="T2" fmla="*/ 2147483646 w 346"/>
              <a:gd name="T3" fmla="*/ 0 h 162"/>
              <a:gd name="T4" fmla="*/ 0 w 346"/>
              <a:gd name="T5" fmla="*/ 2147483646 h 162"/>
              <a:gd name="T6" fmla="*/ 2147483646 w 346"/>
              <a:gd name="T7" fmla="*/ 2147483646 h 16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46" h="162">
                <a:moveTo>
                  <a:pt x="3" y="110"/>
                </a:moveTo>
                <a:lnTo>
                  <a:pt x="346" y="0"/>
                </a:lnTo>
                <a:lnTo>
                  <a:pt x="0" y="162"/>
                </a:lnTo>
                <a:lnTo>
                  <a:pt x="3" y="11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75" name="Freeform 50"/>
          <p:cNvSpPr/>
          <p:nvPr userDrawn="1"/>
        </p:nvSpPr>
        <p:spPr bwMode="auto">
          <a:xfrm>
            <a:off x="8900255" y="395288"/>
            <a:ext cx="546242" cy="114300"/>
          </a:xfrm>
          <a:custGeom>
            <a:avLst/>
            <a:gdLst>
              <a:gd name="T0" fmla="*/ 0 w 344"/>
              <a:gd name="T1" fmla="*/ 2147483646 h 72"/>
              <a:gd name="T2" fmla="*/ 2147483646 w 344"/>
              <a:gd name="T3" fmla="*/ 2147483646 h 72"/>
              <a:gd name="T4" fmla="*/ 2147483646 w 344"/>
              <a:gd name="T5" fmla="*/ 0 h 72"/>
              <a:gd name="T6" fmla="*/ 0 w 344"/>
              <a:gd name="T7" fmla="*/ 2147483646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44" h="72">
                <a:moveTo>
                  <a:pt x="0" y="72"/>
                </a:moveTo>
                <a:lnTo>
                  <a:pt x="5" y="44"/>
                </a:lnTo>
                <a:lnTo>
                  <a:pt x="344" y="0"/>
                </a:lnTo>
                <a:lnTo>
                  <a:pt x="0" y="7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76" name="Freeform 51"/>
          <p:cNvSpPr/>
          <p:nvPr userDrawn="1"/>
        </p:nvSpPr>
        <p:spPr bwMode="auto">
          <a:xfrm>
            <a:off x="3391784" y="1503364"/>
            <a:ext cx="873352" cy="238125"/>
          </a:xfrm>
          <a:custGeom>
            <a:avLst/>
            <a:gdLst>
              <a:gd name="T0" fmla="*/ 2147483646 w 550"/>
              <a:gd name="T1" fmla="*/ 2147483646 h 150"/>
              <a:gd name="T2" fmla="*/ 2147483646 w 550"/>
              <a:gd name="T3" fmla="*/ 2147483646 h 150"/>
              <a:gd name="T4" fmla="*/ 0 w 550"/>
              <a:gd name="T5" fmla="*/ 0 h 150"/>
              <a:gd name="T6" fmla="*/ 2147483646 w 550"/>
              <a:gd name="T7" fmla="*/ 2147483646 h 1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50" h="150">
                <a:moveTo>
                  <a:pt x="48" y="150"/>
                </a:moveTo>
                <a:lnTo>
                  <a:pt x="550" y="3"/>
                </a:lnTo>
                <a:lnTo>
                  <a:pt x="0" y="0"/>
                </a:lnTo>
                <a:lnTo>
                  <a:pt x="48" y="150"/>
                </a:lnTo>
                <a:close/>
              </a:path>
            </a:pathLst>
          </a:custGeom>
          <a:solidFill>
            <a:srgbClr val="6AA6A6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77" name="Freeform 52"/>
          <p:cNvSpPr/>
          <p:nvPr userDrawn="1"/>
        </p:nvSpPr>
        <p:spPr bwMode="auto">
          <a:xfrm>
            <a:off x="3248871" y="1508126"/>
            <a:ext cx="1016265" cy="220663"/>
          </a:xfrm>
          <a:custGeom>
            <a:avLst/>
            <a:gdLst>
              <a:gd name="T0" fmla="*/ 2147483646 w 640"/>
              <a:gd name="T1" fmla="*/ 2147483646 h 139"/>
              <a:gd name="T2" fmla="*/ 2147483646 w 640"/>
              <a:gd name="T3" fmla="*/ 0 h 139"/>
              <a:gd name="T4" fmla="*/ 0 w 640"/>
              <a:gd name="T5" fmla="*/ 2147483646 h 139"/>
              <a:gd name="T6" fmla="*/ 2147483646 w 640"/>
              <a:gd name="T7" fmla="*/ 2147483646 h 1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40" h="139">
                <a:moveTo>
                  <a:pt x="32" y="58"/>
                </a:moveTo>
                <a:lnTo>
                  <a:pt x="640" y="0"/>
                </a:lnTo>
                <a:lnTo>
                  <a:pt x="0" y="139"/>
                </a:lnTo>
                <a:lnTo>
                  <a:pt x="32" y="58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78" name="Freeform 53"/>
          <p:cNvSpPr/>
          <p:nvPr userDrawn="1"/>
        </p:nvSpPr>
        <p:spPr bwMode="auto">
          <a:xfrm>
            <a:off x="3350497" y="1430338"/>
            <a:ext cx="941633" cy="80962"/>
          </a:xfrm>
          <a:custGeom>
            <a:avLst/>
            <a:gdLst>
              <a:gd name="T0" fmla="*/ 0 w 593"/>
              <a:gd name="T1" fmla="*/ 2147483646 h 51"/>
              <a:gd name="T2" fmla="*/ 2147483646 w 593"/>
              <a:gd name="T3" fmla="*/ 0 h 51"/>
              <a:gd name="T4" fmla="*/ 2147483646 w 593"/>
              <a:gd name="T5" fmla="*/ 2147483646 h 51"/>
              <a:gd name="T6" fmla="*/ 0 w 593"/>
              <a:gd name="T7" fmla="*/ 2147483646 h 5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93" h="51">
                <a:moveTo>
                  <a:pt x="0" y="45"/>
                </a:moveTo>
                <a:lnTo>
                  <a:pt x="25" y="0"/>
                </a:lnTo>
                <a:lnTo>
                  <a:pt x="593" y="51"/>
                </a:lnTo>
                <a:lnTo>
                  <a:pt x="0" y="45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79" name="Freeform 54"/>
          <p:cNvSpPr/>
          <p:nvPr userDrawn="1"/>
        </p:nvSpPr>
        <p:spPr bwMode="auto">
          <a:xfrm>
            <a:off x="2005536" y="1949451"/>
            <a:ext cx="34934" cy="23813"/>
          </a:xfrm>
          <a:custGeom>
            <a:avLst/>
            <a:gdLst>
              <a:gd name="T0" fmla="*/ 2147483646 w 14"/>
              <a:gd name="T1" fmla="*/ 2147483646 h 11"/>
              <a:gd name="T2" fmla="*/ 2147483646 w 14"/>
              <a:gd name="T3" fmla="*/ 2147483646 h 11"/>
              <a:gd name="T4" fmla="*/ 2147483646 w 14"/>
              <a:gd name="T5" fmla="*/ 2147483646 h 11"/>
              <a:gd name="T6" fmla="*/ 2147483646 w 14"/>
              <a:gd name="T7" fmla="*/ 2147483646 h 11"/>
              <a:gd name="T8" fmla="*/ 2147483646 w 14"/>
              <a:gd name="T9" fmla="*/ 2147483646 h 11"/>
              <a:gd name="T10" fmla="*/ 0 w 14"/>
              <a:gd name="T11" fmla="*/ 2147483646 h 11"/>
              <a:gd name="T12" fmla="*/ 2147483646 w 14"/>
              <a:gd name="T13" fmla="*/ 2147483646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11">
                <a:moveTo>
                  <a:pt x="5" y="10"/>
                </a:moveTo>
                <a:cubicBezTo>
                  <a:pt x="7" y="10"/>
                  <a:pt x="9" y="9"/>
                  <a:pt x="11" y="8"/>
                </a:cubicBezTo>
                <a:cubicBezTo>
                  <a:pt x="13" y="8"/>
                  <a:pt x="14" y="5"/>
                  <a:pt x="13" y="3"/>
                </a:cubicBezTo>
                <a:cubicBezTo>
                  <a:pt x="13" y="1"/>
                  <a:pt x="10" y="0"/>
                  <a:pt x="8" y="1"/>
                </a:cubicBezTo>
                <a:cubicBezTo>
                  <a:pt x="6" y="2"/>
                  <a:pt x="5" y="2"/>
                  <a:pt x="3" y="3"/>
                </a:cubicBezTo>
                <a:cubicBezTo>
                  <a:pt x="1" y="3"/>
                  <a:pt x="0" y="5"/>
                  <a:pt x="0" y="8"/>
                </a:cubicBezTo>
                <a:cubicBezTo>
                  <a:pt x="1" y="10"/>
                  <a:pt x="3" y="11"/>
                  <a:pt x="5" y="1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80" name="Freeform 55"/>
          <p:cNvSpPr>
            <a:spLocks noEditPoints="1"/>
          </p:cNvSpPr>
          <p:nvPr userDrawn="1"/>
        </p:nvSpPr>
        <p:spPr bwMode="auto">
          <a:xfrm>
            <a:off x="2045233" y="1504951"/>
            <a:ext cx="1022616" cy="455613"/>
          </a:xfrm>
          <a:custGeom>
            <a:avLst/>
            <a:gdLst>
              <a:gd name="T0" fmla="*/ 2147483646 w 400"/>
              <a:gd name="T1" fmla="*/ 2147483646 h 212"/>
              <a:gd name="T2" fmla="*/ 2147483646 w 400"/>
              <a:gd name="T3" fmla="*/ 2147483646 h 212"/>
              <a:gd name="T4" fmla="*/ 2147483646 w 400"/>
              <a:gd name="T5" fmla="*/ 2147483646 h 212"/>
              <a:gd name="T6" fmla="*/ 2147483646 w 400"/>
              <a:gd name="T7" fmla="*/ 2147483646 h 212"/>
              <a:gd name="T8" fmla="*/ 2147483646 w 400"/>
              <a:gd name="T9" fmla="*/ 2147483646 h 212"/>
              <a:gd name="T10" fmla="*/ 2147483646 w 400"/>
              <a:gd name="T11" fmla="*/ 2147483646 h 212"/>
              <a:gd name="T12" fmla="*/ 2147483646 w 400"/>
              <a:gd name="T13" fmla="*/ 2147483646 h 212"/>
              <a:gd name="T14" fmla="*/ 2147483646 w 400"/>
              <a:gd name="T15" fmla="*/ 2147483646 h 212"/>
              <a:gd name="T16" fmla="*/ 2147483646 w 400"/>
              <a:gd name="T17" fmla="*/ 2147483646 h 212"/>
              <a:gd name="T18" fmla="*/ 2147483646 w 400"/>
              <a:gd name="T19" fmla="*/ 2147483646 h 212"/>
              <a:gd name="T20" fmla="*/ 2147483646 w 400"/>
              <a:gd name="T21" fmla="*/ 2147483646 h 212"/>
              <a:gd name="T22" fmla="*/ 2147483646 w 400"/>
              <a:gd name="T23" fmla="*/ 2147483646 h 212"/>
              <a:gd name="T24" fmla="*/ 2147483646 w 400"/>
              <a:gd name="T25" fmla="*/ 2147483646 h 212"/>
              <a:gd name="T26" fmla="*/ 2147483646 w 400"/>
              <a:gd name="T27" fmla="*/ 2147483646 h 212"/>
              <a:gd name="T28" fmla="*/ 2147483646 w 400"/>
              <a:gd name="T29" fmla="*/ 2147483646 h 212"/>
              <a:gd name="T30" fmla="*/ 2147483646 w 400"/>
              <a:gd name="T31" fmla="*/ 2147483646 h 212"/>
              <a:gd name="T32" fmla="*/ 2147483646 w 400"/>
              <a:gd name="T33" fmla="*/ 2147483646 h 212"/>
              <a:gd name="T34" fmla="*/ 2147483646 w 400"/>
              <a:gd name="T35" fmla="*/ 2147483646 h 212"/>
              <a:gd name="T36" fmla="*/ 2147483646 w 400"/>
              <a:gd name="T37" fmla="*/ 2147483646 h 212"/>
              <a:gd name="T38" fmla="*/ 2147483646 w 400"/>
              <a:gd name="T39" fmla="*/ 2147483646 h 212"/>
              <a:gd name="T40" fmla="*/ 2147483646 w 400"/>
              <a:gd name="T41" fmla="*/ 2147483646 h 212"/>
              <a:gd name="T42" fmla="*/ 2147483646 w 400"/>
              <a:gd name="T43" fmla="*/ 2147483646 h 212"/>
              <a:gd name="T44" fmla="*/ 2147483646 w 400"/>
              <a:gd name="T45" fmla="*/ 2147483646 h 212"/>
              <a:gd name="T46" fmla="*/ 2147483646 w 400"/>
              <a:gd name="T47" fmla="*/ 2147483646 h 212"/>
              <a:gd name="T48" fmla="*/ 2147483646 w 400"/>
              <a:gd name="T49" fmla="*/ 2147483646 h 212"/>
              <a:gd name="T50" fmla="*/ 2147483646 w 400"/>
              <a:gd name="T51" fmla="*/ 2147483646 h 212"/>
              <a:gd name="T52" fmla="*/ 2147483646 w 400"/>
              <a:gd name="T53" fmla="*/ 2147483646 h 212"/>
              <a:gd name="T54" fmla="*/ 2147483646 w 400"/>
              <a:gd name="T55" fmla="*/ 2147483646 h 212"/>
              <a:gd name="T56" fmla="*/ 2147483646 w 400"/>
              <a:gd name="T57" fmla="*/ 2147483646 h 212"/>
              <a:gd name="T58" fmla="*/ 2147483646 w 400"/>
              <a:gd name="T59" fmla="*/ 2147483646 h 212"/>
              <a:gd name="T60" fmla="*/ 2147483646 w 400"/>
              <a:gd name="T61" fmla="*/ 2147483646 h 212"/>
              <a:gd name="T62" fmla="*/ 2147483646 w 400"/>
              <a:gd name="T63" fmla="*/ 2147483646 h 212"/>
              <a:gd name="T64" fmla="*/ 2147483646 w 400"/>
              <a:gd name="T65" fmla="*/ 2147483646 h 212"/>
              <a:gd name="T66" fmla="*/ 2147483646 w 400"/>
              <a:gd name="T67" fmla="*/ 2147483646 h 212"/>
              <a:gd name="T68" fmla="*/ 2147483646 w 400"/>
              <a:gd name="T69" fmla="*/ 2147483646 h 212"/>
              <a:gd name="T70" fmla="*/ 2147483646 w 400"/>
              <a:gd name="T71" fmla="*/ 2147483646 h 212"/>
              <a:gd name="T72" fmla="*/ 2147483646 w 400"/>
              <a:gd name="T73" fmla="*/ 2147483646 h 212"/>
              <a:gd name="T74" fmla="*/ 2147483646 w 400"/>
              <a:gd name="T75" fmla="*/ 2147483646 h 212"/>
              <a:gd name="T76" fmla="*/ 2147483646 w 400"/>
              <a:gd name="T77" fmla="*/ 2147483646 h 212"/>
              <a:gd name="T78" fmla="*/ 2147483646 w 400"/>
              <a:gd name="T79" fmla="*/ 2147483646 h 212"/>
              <a:gd name="T80" fmla="*/ 2147483646 w 400"/>
              <a:gd name="T81" fmla="*/ 2147483646 h 212"/>
              <a:gd name="T82" fmla="*/ 2147483646 w 400"/>
              <a:gd name="T83" fmla="*/ 2147483646 h 212"/>
              <a:gd name="T84" fmla="*/ 2147483646 w 400"/>
              <a:gd name="T85" fmla="*/ 2147483646 h 212"/>
              <a:gd name="T86" fmla="*/ 2147483646 w 400"/>
              <a:gd name="T87" fmla="*/ 2147483646 h 212"/>
              <a:gd name="T88" fmla="*/ 2147483646 w 400"/>
              <a:gd name="T89" fmla="*/ 2147483646 h 212"/>
              <a:gd name="T90" fmla="*/ 2147483646 w 400"/>
              <a:gd name="T91" fmla="*/ 2147483646 h 212"/>
              <a:gd name="T92" fmla="*/ 2147483646 w 400"/>
              <a:gd name="T93" fmla="*/ 2147483646 h 212"/>
              <a:gd name="T94" fmla="*/ 2147483646 w 400"/>
              <a:gd name="T95" fmla="*/ 2147483646 h 212"/>
              <a:gd name="T96" fmla="*/ 2147483646 w 400"/>
              <a:gd name="T97" fmla="*/ 2147483646 h 212"/>
              <a:gd name="T98" fmla="*/ 2147483646 w 400"/>
              <a:gd name="T99" fmla="*/ 2147483646 h 212"/>
              <a:gd name="T100" fmla="*/ 2147483646 w 400"/>
              <a:gd name="T101" fmla="*/ 2147483646 h 212"/>
              <a:gd name="T102" fmla="*/ 2147483646 w 400"/>
              <a:gd name="T103" fmla="*/ 2147483646 h 212"/>
              <a:gd name="T104" fmla="*/ 2147483646 w 400"/>
              <a:gd name="T105" fmla="*/ 2147483646 h 212"/>
              <a:gd name="T106" fmla="*/ 2147483646 w 400"/>
              <a:gd name="T107" fmla="*/ 2147483646 h 212"/>
              <a:gd name="T108" fmla="*/ 2147483646 w 400"/>
              <a:gd name="T109" fmla="*/ 2147483646 h 212"/>
              <a:gd name="T110" fmla="*/ 2147483646 w 400"/>
              <a:gd name="T111" fmla="*/ 2147483646 h 212"/>
              <a:gd name="T112" fmla="*/ 2147483646 w 400"/>
              <a:gd name="T113" fmla="*/ 2147483646 h 212"/>
              <a:gd name="T114" fmla="*/ 2147483646 w 400"/>
              <a:gd name="T115" fmla="*/ 2147483646 h 2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400" h="212">
                <a:moveTo>
                  <a:pt x="386" y="86"/>
                </a:moveTo>
                <a:cubicBezTo>
                  <a:pt x="390" y="85"/>
                  <a:pt x="393" y="83"/>
                  <a:pt x="397" y="82"/>
                </a:cubicBezTo>
                <a:cubicBezTo>
                  <a:pt x="399" y="82"/>
                  <a:pt x="400" y="80"/>
                  <a:pt x="400" y="78"/>
                </a:cubicBezTo>
                <a:cubicBezTo>
                  <a:pt x="399" y="75"/>
                  <a:pt x="397" y="74"/>
                  <a:pt x="395" y="75"/>
                </a:cubicBezTo>
                <a:cubicBezTo>
                  <a:pt x="391" y="76"/>
                  <a:pt x="387" y="77"/>
                  <a:pt x="383" y="78"/>
                </a:cubicBezTo>
                <a:cubicBezTo>
                  <a:pt x="381" y="79"/>
                  <a:pt x="380" y="82"/>
                  <a:pt x="381" y="84"/>
                </a:cubicBezTo>
                <a:cubicBezTo>
                  <a:pt x="382" y="86"/>
                  <a:pt x="384" y="87"/>
                  <a:pt x="386" y="86"/>
                </a:cubicBezTo>
                <a:close/>
                <a:moveTo>
                  <a:pt x="365" y="96"/>
                </a:moveTo>
                <a:cubicBezTo>
                  <a:pt x="369" y="94"/>
                  <a:pt x="372" y="92"/>
                  <a:pt x="376" y="91"/>
                </a:cubicBezTo>
                <a:cubicBezTo>
                  <a:pt x="377" y="90"/>
                  <a:pt x="378" y="87"/>
                  <a:pt x="377" y="85"/>
                </a:cubicBezTo>
                <a:cubicBezTo>
                  <a:pt x="376" y="83"/>
                  <a:pt x="374" y="82"/>
                  <a:pt x="372" y="83"/>
                </a:cubicBezTo>
                <a:cubicBezTo>
                  <a:pt x="368" y="85"/>
                  <a:pt x="365" y="87"/>
                  <a:pt x="361" y="89"/>
                </a:cubicBezTo>
                <a:cubicBezTo>
                  <a:pt x="359" y="90"/>
                  <a:pt x="359" y="93"/>
                  <a:pt x="360" y="95"/>
                </a:cubicBezTo>
                <a:cubicBezTo>
                  <a:pt x="361" y="97"/>
                  <a:pt x="363" y="97"/>
                  <a:pt x="365" y="96"/>
                </a:cubicBezTo>
                <a:close/>
                <a:moveTo>
                  <a:pt x="346" y="109"/>
                </a:moveTo>
                <a:cubicBezTo>
                  <a:pt x="349" y="107"/>
                  <a:pt x="352" y="105"/>
                  <a:pt x="355" y="102"/>
                </a:cubicBezTo>
                <a:cubicBezTo>
                  <a:pt x="357" y="101"/>
                  <a:pt x="358" y="99"/>
                  <a:pt x="356" y="97"/>
                </a:cubicBezTo>
                <a:cubicBezTo>
                  <a:pt x="355" y="95"/>
                  <a:pt x="353" y="95"/>
                  <a:pt x="351" y="96"/>
                </a:cubicBezTo>
                <a:cubicBezTo>
                  <a:pt x="348" y="98"/>
                  <a:pt x="344" y="100"/>
                  <a:pt x="341" y="103"/>
                </a:cubicBezTo>
                <a:cubicBezTo>
                  <a:pt x="339" y="104"/>
                  <a:pt x="339" y="106"/>
                  <a:pt x="340" y="108"/>
                </a:cubicBezTo>
                <a:cubicBezTo>
                  <a:pt x="341" y="110"/>
                  <a:pt x="344" y="111"/>
                  <a:pt x="346" y="109"/>
                </a:cubicBezTo>
                <a:close/>
                <a:moveTo>
                  <a:pt x="326" y="123"/>
                </a:moveTo>
                <a:cubicBezTo>
                  <a:pt x="330" y="121"/>
                  <a:pt x="333" y="119"/>
                  <a:pt x="336" y="116"/>
                </a:cubicBezTo>
                <a:cubicBezTo>
                  <a:pt x="338" y="115"/>
                  <a:pt x="338" y="112"/>
                  <a:pt x="337" y="111"/>
                </a:cubicBezTo>
                <a:cubicBezTo>
                  <a:pt x="336" y="109"/>
                  <a:pt x="333" y="108"/>
                  <a:pt x="331" y="110"/>
                </a:cubicBezTo>
                <a:cubicBezTo>
                  <a:pt x="328" y="112"/>
                  <a:pt x="325" y="115"/>
                  <a:pt x="322" y="117"/>
                </a:cubicBezTo>
                <a:cubicBezTo>
                  <a:pt x="320" y="118"/>
                  <a:pt x="320" y="121"/>
                  <a:pt x="321" y="123"/>
                </a:cubicBezTo>
                <a:cubicBezTo>
                  <a:pt x="322" y="124"/>
                  <a:pt x="325" y="125"/>
                  <a:pt x="326" y="123"/>
                </a:cubicBezTo>
                <a:close/>
                <a:moveTo>
                  <a:pt x="307" y="137"/>
                </a:moveTo>
                <a:cubicBezTo>
                  <a:pt x="310" y="135"/>
                  <a:pt x="314" y="133"/>
                  <a:pt x="317" y="130"/>
                </a:cubicBezTo>
                <a:cubicBezTo>
                  <a:pt x="319" y="129"/>
                  <a:pt x="319" y="127"/>
                  <a:pt x="318" y="125"/>
                </a:cubicBezTo>
                <a:cubicBezTo>
                  <a:pt x="316" y="123"/>
                  <a:pt x="314" y="123"/>
                  <a:pt x="312" y="124"/>
                </a:cubicBezTo>
                <a:cubicBezTo>
                  <a:pt x="309" y="126"/>
                  <a:pt x="306" y="129"/>
                  <a:pt x="302" y="131"/>
                </a:cubicBezTo>
                <a:cubicBezTo>
                  <a:pt x="301" y="132"/>
                  <a:pt x="300" y="134"/>
                  <a:pt x="301" y="136"/>
                </a:cubicBezTo>
                <a:cubicBezTo>
                  <a:pt x="303" y="138"/>
                  <a:pt x="305" y="139"/>
                  <a:pt x="307" y="137"/>
                </a:cubicBezTo>
                <a:close/>
                <a:moveTo>
                  <a:pt x="286" y="150"/>
                </a:moveTo>
                <a:cubicBezTo>
                  <a:pt x="290" y="148"/>
                  <a:pt x="293" y="146"/>
                  <a:pt x="297" y="144"/>
                </a:cubicBezTo>
                <a:cubicBezTo>
                  <a:pt x="299" y="143"/>
                  <a:pt x="299" y="140"/>
                  <a:pt x="298" y="138"/>
                </a:cubicBezTo>
                <a:cubicBezTo>
                  <a:pt x="297" y="137"/>
                  <a:pt x="294" y="136"/>
                  <a:pt x="293" y="137"/>
                </a:cubicBezTo>
                <a:cubicBezTo>
                  <a:pt x="289" y="139"/>
                  <a:pt x="286" y="141"/>
                  <a:pt x="282" y="143"/>
                </a:cubicBezTo>
                <a:cubicBezTo>
                  <a:pt x="280" y="144"/>
                  <a:pt x="280" y="146"/>
                  <a:pt x="281" y="148"/>
                </a:cubicBezTo>
                <a:cubicBezTo>
                  <a:pt x="282" y="150"/>
                  <a:pt x="284" y="151"/>
                  <a:pt x="286" y="150"/>
                </a:cubicBezTo>
                <a:close/>
                <a:moveTo>
                  <a:pt x="263" y="159"/>
                </a:moveTo>
                <a:cubicBezTo>
                  <a:pt x="267" y="158"/>
                  <a:pt x="270" y="157"/>
                  <a:pt x="273" y="156"/>
                </a:cubicBezTo>
                <a:cubicBezTo>
                  <a:pt x="274" y="156"/>
                  <a:pt x="274" y="155"/>
                  <a:pt x="275" y="155"/>
                </a:cubicBezTo>
                <a:cubicBezTo>
                  <a:pt x="277" y="154"/>
                  <a:pt x="278" y="152"/>
                  <a:pt x="277" y="150"/>
                </a:cubicBezTo>
                <a:cubicBezTo>
                  <a:pt x="276" y="148"/>
                  <a:pt x="274" y="147"/>
                  <a:pt x="272" y="148"/>
                </a:cubicBezTo>
                <a:cubicBezTo>
                  <a:pt x="271" y="148"/>
                  <a:pt x="271" y="148"/>
                  <a:pt x="270" y="148"/>
                </a:cubicBezTo>
                <a:cubicBezTo>
                  <a:pt x="267" y="149"/>
                  <a:pt x="264" y="151"/>
                  <a:pt x="261" y="152"/>
                </a:cubicBezTo>
                <a:cubicBezTo>
                  <a:pt x="259" y="152"/>
                  <a:pt x="258" y="155"/>
                  <a:pt x="258" y="157"/>
                </a:cubicBezTo>
                <a:cubicBezTo>
                  <a:pt x="259" y="159"/>
                  <a:pt x="261" y="160"/>
                  <a:pt x="263" y="159"/>
                </a:cubicBezTo>
                <a:close/>
                <a:moveTo>
                  <a:pt x="240" y="165"/>
                </a:moveTo>
                <a:cubicBezTo>
                  <a:pt x="244" y="164"/>
                  <a:pt x="248" y="163"/>
                  <a:pt x="252" y="162"/>
                </a:cubicBezTo>
                <a:cubicBezTo>
                  <a:pt x="254" y="162"/>
                  <a:pt x="255" y="160"/>
                  <a:pt x="255" y="158"/>
                </a:cubicBezTo>
                <a:cubicBezTo>
                  <a:pt x="254" y="156"/>
                  <a:pt x="252" y="154"/>
                  <a:pt x="250" y="155"/>
                </a:cubicBezTo>
                <a:cubicBezTo>
                  <a:pt x="246" y="156"/>
                  <a:pt x="242" y="156"/>
                  <a:pt x="238" y="157"/>
                </a:cubicBezTo>
                <a:cubicBezTo>
                  <a:pt x="236" y="157"/>
                  <a:pt x="235" y="159"/>
                  <a:pt x="235" y="162"/>
                </a:cubicBezTo>
                <a:cubicBezTo>
                  <a:pt x="235" y="164"/>
                  <a:pt x="237" y="165"/>
                  <a:pt x="240" y="165"/>
                </a:cubicBezTo>
                <a:close/>
                <a:moveTo>
                  <a:pt x="215" y="167"/>
                </a:moveTo>
                <a:cubicBezTo>
                  <a:pt x="219" y="167"/>
                  <a:pt x="223" y="167"/>
                  <a:pt x="227" y="166"/>
                </a:cubicBezTo>
                <a:cubicBezTo>
                  <a:pt x="230" y="166"/>
                  <a:pt x="231" y="164"/>
                  <a:pt x="231" y="162"/>
                </a:cubicBezTo>
                <a:cubicBezTo>
                  <a:pt x="231" y="160"/>
                  <a:pt x="229" y="158"/>
                  <a:pt x="227" y="158"/>
                </a:cubicBezTo>
                <a:cubicBezTo>
                  <a:pt x="223" y="159"/>
                  <a:pt x="219" y="159"/>
                  <a:pt x="215" y="159"/>
                </a:cubicBezTo>
                <a:cubicBezTo>
                  <a:pt x="213" y="159"/>
                  <a:pt x="211" y="161"/>
                  <a:pt x="211" y="163"/>
                </a:cubicBezTo>
                <a:cubicBezTo>
                  <a:pt x="211" y="165"/>
                  <a:pt x="213" y="167"/>
                  <a:pt x="215" y="167"/>
                </a:cubicBezTo>
                <a:close/>
                <a:moveTo>
                  <a:pt x="191" y="165"/>
                </a:moveTo>
                <a:cubicBezTo>
                  <a:pt x="195" y="166"/>
                  <a:pt x="199" y="166"/>
                  <a:pt x="203" y="167"/>
                </a:cubicBezTo>
                <a:cubicBezTo>
                  <a:pt x="205" y="167"/>
                  <a:pt x="207" y="165"/>
                  <a:pt x="207" y="163"/>
                </a:cubicBezTo>
                <a:cubicBezTo>
                  <a:pt x="207" y="161"/>
                  <a:pt x="206" y="159"/>
                  <a:pt x="203" y="159"/>
                </a:cubicBezTo>
                <a:cubicBezTo>
                  <a:pt x="200" y="158"/>
                  <a:pt x="196" y="158"/>
                  <a:pt x="192" y="157"/>
                </a:cubicBezTo>
                <a:cubicBezTo>
                  <a:pt x="190" y="157"/>
                  <a:pt x="188" y="159"/>
                  <a:pt x="187" y="161"/>
                </a:cubicBezTo>
                <a:cubicBezTo>
                  <a:pt x="187" y="163"/>
                  <a:pt x="189" y="165"/>
                  <a:pt x="191" y="165"/>
                </a:cubicBezTo>
                <a:close/>
                <a:moveTo>
                  <a:pt x="167" y="160"/>
                </a:moveTo>
                <a:cubicBezTo>
                  <a:pt x="171" y="161"/>
                  <a:pt x="175" y="162"/>
                  <a:pt x="179" y="163"/>
                </a:cubicBezTo>
                <a:cubicBezTo>
                  <a:pt x="181" y="164"/>
                  <a:pt x="183" y="162"/>
                  <a:pt x="183" y="160"/>
                </a:cubicBezTo>
                <a:cubicBezTo>
                  <a:pt x="184" y="158"/>
                  <a:pt x="183" y="156"/>
                  <a:pt x="181" y="155"/>
                </a:cubicBezTo>
                <a:cubicBezTo>
                  <a:pt x="177" y="154"/>
                  <a:pt x="173" y="153"/>
                  <a:pt x="169" y="152"/>
                </a:cubicBezTo>
                <a:cubicBezTo>
                  <a:pt x="167" y="151"/>
                  <a:pt x="165" y="152"/>
                  <a:pt x="164" y="154"/>
                </a:cubicBezTo>
                <a:cubicBezTo>
                  <a:pt x="164" y="157"/>
                  <a:pt x="165" y="159"/>
                  <a:pt x="167" y="160"/>
                </a:cubicBezTo>
                <a:close/>
                <a:moveTo>
                  <a:pt x="144" y="149"/>
                </a:moveTo>
                <a:cubicBezTo>
                  <a:pt x="148" y="151"/>
                  <a:pt x="152" y="153"/>
                  <a:pt x="155" y="155"/>
                </a:cubicBezTo>
                <a:cubicBezTo>
                  <a:pt x="157" y="156"/>
                  <a:pt x="160" y="155"/>
                  <a:pt x="161" y="153"/>
                </a:cubicBezTo>
                <a:cubicBezTo>
                  <a:pt x="162" y="151"/>
                  <a:pt x="161" y="149"/>
                  <a:pt x="159" y="148"/>
                </a:cubicBezTo>
                <a:cubicBezTo>
                  <a:pt x="155" y="146"/>
                  <a:pt x="152" y="144"/>
                  <a:pt x="148" y="142"/>
                </a:cubicBezTo>
                <a:cubicBezTo>
                  <a:pt x="147" y="141"/>
                  <a:pt x="144" y="142"/>
                  <a:pt x="143" y="144"/>
                </a:cubicBezTo>
                <a:cubicBezTo>
                  <a:pt x="142" y="146"/>
                  <a:pt x="143" y="148"/>
                  <a:pt x="144" y="149"/>
                </a:cubicBezTo>
                <a:close/>
                <a:moveTo>
                  <a:pt x="125" y="134"/>
                </a:moveTo>
                <a:cubicBezTo>
                  <a:pt x="128" y="137"/>
                  <a:pt x="131" y="140"/>
                  <a:pt x="134" y="142"/>
                </a:cubicBezTo>
                <a:cubicBezTo>
                  <a:pt x="136" y="144"/>
                  <a:pt x="138" y="143"/>
                  <a:pt x="140" y="142"/>
                </a:cubicBezTo>
                <a:cubicBezTo>
                  <a:pt x="141" y="140"/>
                  <a:pt x="141" y="137"/>
                  <a:pt x="139" y="136"/>
                </a:cubicBezTo>
                <a:cubicBezTo>
                  <a:pt x="136" y="134"/>
                  <a:pt x="133" y="131"/>
                  <a:pt x="130" y="129"/>
                </a:cubicBezTo>
                <a:cubicBezTo>
                  <a:pt x="129" y="127"/>
                  <a:pt x="126" y="127"/>
                  <a:pt x="124" y="129"/>
                </a:cubicBezTo>
                <a:cubicBezTo>
                  <a:pt x="123" y="130"/>
                  <a:pt x="123" y="133"/>
                  <a:pt x="125" y="134"/>
                </a:cubicBezTo>
                <a:close/>
                <a:moveTo>
                  <a:pt x="109" y="116"/>
                </a:moveTo>
                <a:cubicBezTo>
                  <a:pt x="109" y="116"/>
                  <a:pt x="109" y="116"/>
                  <a:pt x="109" y="116"/>
                </a:cubicBezTo>
                <a:cubicBezTo>
                  <a:pt x="111" y="119"/>
                  <a:pt x="114" y="123"/>
                  <a:pt x="116" y="126"/>
                </a:cubicBezTo>
                <a:cubicBezTo>
                  <a:pt x="118" y="127"/>
                  <a:pt x="120" y="127"/>
                  <a:pt x="122" y="126"/>
                </a:cubicBezTo>
                <a:cubicBezTo>
                  <a:pt x="123" y="125"/>
                  <a:pt x="124" y="122"/>
                  <a:pt x="122" y="120"/>
                </a:cubicBezTo>
                <a:cubicBezTo>
                  <a:pt x="120" y="118"/>
                  <a:pt x="118" y="115"/>
                  <a:pt x="116" y="112"/>
                </a:cubicBezTo>
                <a:cubicBezTo>
                  <a:pt x="115" y="111"/>
                  <a:pt x="115" y="111"/>
                  <a:pt x="115" y="111"/>
                </a:cubicBezTo>
                <a:cubicBezTo>
                  <a:pt x="114" y="109"/>
                  <a:pt x="112" y="109"/>
                  <a:pt x="110" y="110"/>
                </a:cubicBezTo>
                <a:cubicBezTo>
                  <a:pt x="108" y="111"/>
                  <a:pt x="107" y="114"/>
                  <a:pt x="109" y="116"/>
                </a:cubicBezTo>
                <a:close/>
                <a:moveTo>
                  <a:pt x="99" y="92"/>
                </a:moveTo>
                <a:cubicBezTo>
                  <a:pt x="100" y="96"/>
                  <a:pt x="101" y="101"/>
                  <a:pt x="103" y="104"/>
                </a:cubicBezTo>
                <a:cubicBezTo>
                  <a:pt x="103" y="106"/>
                  <a:pt x="106" y="107"/>
                  <a:pt x="108" y="107"/>
                </a:cubicBezTo>
                <a:cubicBezTo>
                  <a:pt x="110" y="106"/>
                  <a:pt x="111" y="103"/>
                  <a:pt x="110" y="101"/>
                </a:cubicBezTo>
                <a:cubicBezTo>
                  <a:pt x="109" y="98"/>
                  <a:pt x="108" y="94"/>
                  <a:pt x="107" y="91"/>
                </a:cubicBezTo>
                <a:cubicBezTo>
                  <a:pt x="106" y="88"/>
                  <a:pt x="104" y="87"/>
                  <a:pt x="102" y="88"/>
                </a:cubicBezTo>
                <a:cubicBezTo>
                  <a:pt x="100" y="88"/>
                  <a:pt x="98" y="90"/>
                  <a:pt x="99" y="92"/>
                </a:cubicBezTo>
                <a:close/>
                <a:moveTo>
                  <a:pt x="97" y="68"/>
                </a:moveTo>
                <a:cubicBezTo>
                  <a:pt x="97" y="69"/>
                  <a:pt x="97" y="71"/>
                  <a:pt x="97" y="73"/>
                </a:cubicBezTo>
                <a:cubicBezTo>
                  <a:pt x="97" y="75"/>
                  <a:pt x="97" y="78"/>
                  <a:pt x="97" y="80"/>
                </a:cubicBezTo>
                <a:cubicBezTo>
                  <a:pt x="97" y="82"/>
                  <a:pt x="99" y="84"/>
                  <a:pt x="101" y="84"/>
                </a:cubicBezTo>
                <a:cubicBezTo>
                  <a:pt x="104" y="83"/>
                  <a:pt x="105" y="82"/>
                  <a:pt x="105" y="79"/>
                </a:cubicBezTo>
                <a:cubicBezTo>
                  <a:pt x="105" y="77"/>
                  <a:pt x="105" y="75"/>
                  <a:pt x="105" y="73"/>
                </a:cubicBezTo>
                <a:cubicBezTo>
                  <a:pt x="105" y="71"/>
                  <a:pt x="105" y="70"/>
                  <a:pt x="105" y="68"/>
                </a:cubicBezTo>
                <a:cubicBezTo>
                  <a:pt x="105" y="66"/>
                  <a:pt x="103" y="64"/>
                  <a:pt x="101" y="64"/>
                </a:cubicBezTo>
                <a:cubicBezTo>
                  <a:pt x="99" y="64"/>
                  <a:pt x="97" y="65"/>
                  <a:pt x="97" y="68"/>
                </a:cubicBezTo>
                <a:close/>
                <a:moveTo>
                  <a:pt x="101" y="43"/>
                </a:moveTo>
                <a:cubicBezTo>
                  <a:pt x="100" y="47"/>
                  <a:pt x="99" y="51"/>
                  <a:pt x="98" y="55"/>
                </a:cubicBezTo>
                <a:cubicBezTo>
                  <a:pt x="98" y="57"/>
                  <a:pt x="99" y="59"/>
                  <a:pt x="102" y="60"/>
                </a:cubicBezTo>
                <a:cubicBezTo>
                  <a:pt x="104" y="60"/>
                  <a:pt x="106" y="59"/>
                  <a:pt x="106" y="57"/>
                </a:cubicBezTo>
                <a:cubicBezTo>
                  <a:pt x="107" y="53"/>
                  <a:pt x="108" y="49"/>
                  <a:pt x="109" y="45"/>
                </a:cubicBezTo>
                <a:cubicBezTo>
                  <a:pt x="109" y="43"/>
                  <a:pt x="108" y="41"/>
                  <a:pt x="106" y="40"/>
                </a:cubicBezTo>
                <a:cubicBezTo>
                  <a:pt x="104" y="40"/>
                  <a:pt x="102" y="41"/>
                  <a:pt x="101" y="43"/>
                </a:cubicBezTo>
                <a:close/>
                <a:moveTo>
                  <a:pt x="111" y="20"/>
                </a:moveTo>
                <a:cubicBezTo>
                  <a:pt x="109" y="24"/>
                  <a:pt x="107" y="27"/>
                  <a:pt x="105" y="31"/>
                </a:cubicBezTo>
                <a:cubicBezTo>
                  <a:pt x="105" y="33"/>
                  <a:pt x="105" y="36"/>
                  <a:pt x="107" y="37"/>
                </a:cubicBezTo>
                <a:cubicBezTo>
                  <a:pt x="110" y="38"/>
                  <a:pt x="112" y="37"/>
                  <a:pt x="113" y="35"/>
                </a:cubicBezTo>
                <a:cubicBezTo>
                  <a:pt x="114" y="31"/>
                  <a:pt x="116" y="28"/>
                  <a:pt x="118" y="25"/>
                </a:cubicBezTo>
                <a:cubicBezTo>
                  <a:pt x="119" y="23"/>
                  <a:pt x="119" y="20"/>
                  <a:pt x="117" y="19"/>
                </a:cubicBezTo>
                <a:cubicBezTo>
                  <a:pt x="115" y="18"/>
                  <a:pt x="112" y="18"/>
                  <a:pt x="111" y="20"/>
                </a:cubicBezTo>
                <a:close/>
                <a:moveTo>
                  <a:pt x="130" y="2"/>
                </a:moveTo>
                <a:cubicBezTo>
                  <a:pt x="126" y="4"/>
                  <a:pt x="122" y="7"/>
                  <a:pt x="119" y="10"/>
                </a:cubicBezTo>
                <a:cubicBezTo>
                  <a:pt x="118" y="12"/>
                  <a:pt x="118" y="14"/>
                  <a:pt x="119" y="16"/>
                </a:cubicBezTo>
                <a:cubicBezTo>
                  <a:pt x="121" y="17"/>
                  <a:pt x="123" y="17"/>
                  <a:pt x="125" y="16"/>
                </a:cubicBezTo>
                <a:cubicBezTo>
                  <a:pt x="128" y="13"/>
                  <a:pt x="130" y="11"/>
                  <a:pt x="133" y="10"/>
                </a:cubicBezTo>
                <a:cubicBezTo>
                  <a:pt x="135" y="9"/>
                  <a:pt x="136" y="6"/>
                  <a:pt x="135" y="4"/>
                </a:cubicBezTo>
                <a:cubicBezTo>
                  <a:pt x="134" y="2"/>
                  <a:pt x="132" y="1"/>
                  <a:pt x="130" y="2"/>
                </a:cubicBezTo>
                <a:close/>
                <a:moveTo>
                  <a:pt x="156" y="4"/>
                </a:moveTo>
                <a:cubicBezTo>
                  <a:pt x="152" y="2"/>
                  <a:pt x="148" y="0"/>
                  <a:pt x="143" y="0"/>
                </a:cubicBezTo>
                <a:cubicBezTo>
                  <a:pt x="141" y="0"/>
                  <a:pt x="139" y="1"/>
                  <a:pt x="139" y="3"/>
                </a:cubicBezTo>
                <a:cubicBezTo>
                  <a:pt x="139" y="6"/>
                  <a:pt x="141" y="8"/>
                  <a:pt x="143" y="8"/>
                </a:cubicBezTo>
                <a:cubicBezTo>
                  <a:pt x="146" y="8"/>
                  <a:pt x="149" y="9"/>
                  <a:pt x="152" y="11"/>
                </a:cubicBezTo>
                <a:cubicBezTo>
                  <a:pt x="154" y="12"/>
                  <a:pt x="156" y="12"/>
                  <a:pt x="158" y="10"/>
                </a:cubicBezTo>
                <a:cubicBezTo>
                  <a:pt x="159" y="8"/>
                  <a:pt x="158" y="6"/>
                  <a:pt x="156" y="4"/>
                </a:cubicBezTo>
                <a:close/>
                <a:moveTo>
                  <a:pt x="173" y="23"/>
                </a:moveTo>
                <a:cubicBezTo>
                  <a:pt x="173" y="23"/>
                  <a:pt x="173" y="22"/>
                  <a:pt x="172" y="22"/>
                </a:cubicBezTo>
                <a:cubicBezTo>
                  <a:pt x="170" y="19"/>
                  <a:pt x="168" y="16"/>
                  <a:pt x="166" y="13"/>
                </a:cubicBezTo>
                <a:cubicBezTo>
                  <a:pt x="165" y="11"/>
                  <a:pt x="162" y="11"/>
                  <a:pt x="160" y="13"/>
                </a:cubicBezTo>
                <a:cubicBezTo>
                  <a:pt x="159" y="14"/>
                  <a:pt x="159" y="17"/>
                  <a:pt x="160" y="18"/>
                </a:cubicBezTo>
                <a:cubicBezTo>
                  <a:pt x="162" y="21"/>
                  <a:pt x="164" y="23"/>
                  <a:pt x="166" y="26"/>
                </a:cubicBezTo>
                <a:cubicBezTo>
                  <a:pt x="166" y="27"/>
                  <a:pt x="166" y="27"/>
                  <a:pt x="166" y="27"/>
                </a:cubicBezTo>
                <a:cubicBezTo>
                  <a:pt x="168" y="29"/>
                  <a:pt x="170" y="30"/>
                  <a:pt x="172" y="29"/>
                </a:cubicBezTo>
                <a:cubicBezTo>
                  <a:pt x="174" y="28"/>
                  <a:pt x="175" y="25"/>
                  <a:pt x="173" y="23"/>
                </a:cubicBezTo>
                <a:close/>
                <a:moveTo>
                  <a:pt x="179" y="49"/>
                </a:moveTo>
                <a:cubicBezTo>
                  <a:pt x="179" y="47"/>
                  <a:pt x="179" y="46"/>
                  <a:pt x="179" y="45"/>
                </a:cubicBezTo>
                <a:cubicBezTo>
                  <a:pt x="179" y="42"/>
                  <a:pt x="179" y="39"/>
                  <a:pt x="178" y="36"/>
                </a:cubicBezTo>
                <a:cubicBezTo>
                  <a:pt x="178" y="34"/>
                  <a:pt x="176" y="32"/>
                  <a:pt x="173" y="33"/>
                </a:cubicBezTo>
                <a:cubicBezTo>
                  <a:pt x="171" y="33"/>
                  <a:pt x="170" y="35"/>
                  <a:pt x="170" y="37"/>
                </a:cubicBezTo>
                <a:cubicBezTo>
                  <a:pt x="171" y="40"/>
                  <a:pt x="171" y="42"/>
                  <a:pt x="171" y="45"/>
                </a:cubicBezTo>
                <a:cubicBezTo>
                  <a:pt x="171" y="46"/>
                  <a:pt x="171" y="47"/>
                  <a:pt x="171" y="48"/>
                </a:cubicBezTo>
                <a:cubicBezTo>
                  <a:pt x="171" y="50"/>
                  <a:pt x="172" y="52"/>
                  <a:pt x="174" y="52"/>
                </a:cubicBezTo>
                <a:cubicBezTo>
                  <a:pt x="177" y="53"/>
                  <a:pt x="179" y="51"/>
                  <a:pt x="179" y="49"/>
                </a:cubicBezTo>
                <a:close/>
                <a:moveTo>
                  <a:pt x="172" y="73"/>
                </a:moveTo>
                <a:cubicBezTo>
                  <a:pt x="173" y="69"/>
                  <a:pt x="175" y="65"/>
                  <a:pt x="176" y="61"/>
                </a:cubicBezTo>
                <a:cubicBezTo>
                  <a:pt x="177" y="59"/>
                  <a:pt x="176" y="57"/>
                  <a:pt x="174" y="56"/>
                </a:cubicBezTo>
                <a:cubicBezTo>
                  <a:pt x="172" y="56"/>
                  <a:pt x="169" y="57"/>
                  <a:pt x="169" y="59"/>
                </a:cubicBezTo>
                <a:cubicBezTo>
                  <a:pt x="168" y="62"/>
                  <a:pt x="166" y="66"/>
                  <a:pt x="164" y="69"/>
                </a:cubicBezTo>
                <a:cubicBezTo>
                  <a:pt x="163" y="71"/>
                  <a:pt x="164" y="74"/>
                  <a:pt x="166" y="75"/>
                </a:cubicBezTo>
                <a:cubicBezTo>
                  <a:pt x="168" y="76"/>
                  <a:pt x="171" y="75"/>
                  <a:pt x="172" y="73"/>
                </a:cubicBezTo>
                <a:close/>
                <a:moveTo>
                  <a:pt x="159" y="94"/>
                </a:moveTo>
                <a:cubicBezTo>
                  <a:pt x="161" y="91"/>
                  <a:pt x="163" y="87"/>
                  <a:pt x="166" y="84"/>
                </a:cubicBezTo>
                <a:cubicBezTo>
                  <a:pt x="167" y="82"/>
                  <a:pt x="166" y="79"/>
                  <a:pt x="164" y="78"/>
                </a:cubicBezTo>
                <a:cubicBezTo>
                  <a:pt x="162" y="77"/>
                  <a:pt x="160" y="78"/>
                  <a:pt x="159" y="80"/>
                </a:cubicBezTo>
                <a:cubicBezTo>
                  <a:pt x="157" y="83"/>
                  <a:pt x="155" y="86"/>
                  <a:pt x="152" y="89"/>
                </a:cubicBezTo>
                <a:cubicBezTo>
                  <a:pt x="151" y="91"/>
                  <a:pt x="151" y="93"/>
                  <a:pt x="153" y="95"/>
                </a:cubicBezTo>
                <a:cubicBezTo>
                  <a:pt x="155" y="96"/>
                  <a:pt x="157" y="96"/>
                  <a:pt x="159" y="94"/>
                </a:cubicBezTo>
                <a:close/>
                <a:moveTo>
                  <a:pt x="143" y="113"/>
                </a:moveTo>
                <a:cubicBezTo>
                  <a:pt x="146" y="110"/>
                  <a:pt x="149" y="106"/>
                  <a:pt x="151" y="103"/>
                </a:cubicBezTo>
                <a:cubicBezTo>
                  <a:pt x="152" y="102"/>
                  <a:pt x="152" y="99"/>
                  <a:pt x="151" y="98"/>
                </a:cubicBezTo>
                <a:cubicBezTo>
                  <a:pt x="149" y="96"/>
                  <a:pt x="146" y="97"/>
                  <a:pt x="145" y="98"/>
                </a:cubicBezTo>
                <a:cubicBezTo>
                  <a:pt x="142" y="101"/>
                  <a:pt x="140" y="104"/>
                  <a:pt x="137" y="107"/>
                </a:cubicBezTo>
                <a:cubicBezTo>
                  <a:pt x="136" y="109"/>
                  <a:pt x="136" y="111"/>
                  <a:pt x="137" y="113"/>
                </a:cubicBezTo>
                <a:cubicBezTo>
                  <a:pt x="139" y="114"/>
                  <a:pt x="141" y="114"/>
                  <a:pt x="143" y="113"/>
                </a:cubicBezTo>
                <a:close/>
                <a:moveTo>
                  <a:pt x="126" y="130"/>
                </a:moveTo>
                <a:cubicBezTo>
                  <a:pt x="129" y="127"/>
                  <a:pt x="132" y="124"/>
                  <a:pt x="135" y="121"/>
                </a:cubicBezTo>
                <a:cubicBezTo>
                  <a:pt x="136" y="120"/>
                  <a:pt x="136" y="117"/>
                  <a:pt x="135" y="116"/>
                </a:cubicBezTo>
                <a:cubicBezTo>
                  <a:pt x="133" y="114"/>
                  <a:pt x="130" y="114"/>
                  <a:pt x="129" y="116"/>
                </a:cubicBezTo>
                <a:cubicBezTo>
                  <a:pt x="126" y="118"/>
                  <a:pt x="123" y="121"/>
                  <a:pt x="120" y="124"/>
                </a:cubicBezTo>
                <a:cubicBezTo>
                  <a:pt x="119" y="125"/>
                  <a:pt x="119" y="128"/>
                  <a:pt x="120" y="129"/>
                </a:cubicBezTo>
                <a:cubicBezTo>
                  <a:pt x="122" y="131"/>
                  <a:pt x="124" y="131"/>
                  <a:pt x="126" y="130"/>
                </a:cubicBezTo>
                <a:close/>
                <a:moveTo>
                  <a:pt x="108" y="145"/>
                </a:moveTo>
                <a:cubicBezTo>
                  <a:pt x="111" y="143"/>
                  <a:pt x="114" y="140"/>
                  <a:pt x="117" y="138"/>
                </a:cubicBezTo>
                <a:cubicBezTo>
                  <a:pt x="118" y="136"/>
                  <a:pt x="119" y="134"/>
                  <a:pt x="117" y="132"/>
                </a:cubicBezTo>
                <a:cubicBezTo>
                  <a:pt x="116" y="130"/>
                  <a:pt x="113" y="130"/>
                  <a:pt x="112" y="132"/>
                </a:cubicBezTo>
                <a:cubicBezTo>
                  <a:pt x="109" y="134"/>
                  <a:pt x="106" y="137"/>
                  <a:pt x="102" y="139"/>
                </a:cubicBezTo>
                <a:cubicBezTo>
                  <a:pt x="101" y="141"/>
                  <a:pt x="101" y="143"/>
                  <a:pt x="102" y="145"/>
                </a:cubicBezTo>
                <a:cubicBezTo>
                  <a:pt x="103" y="147"/>
                  <a:pt x="106" y="147"/>
                  <a:pt x="108" y="145"/>
                </a:cubicBezTo>
                <a:close/>
                <a:moveTo>
                  <a:pt x="89" y="160"/>
                </a:moveTo>
                <a:cubicBezTo>
                  <a:pt x="92" y="158"/>
                  <a:pt x="95" y="155"/>
                  <a:pt x="98" y="153"/>
                </a:cubicBezTo>
                <a:cubicBezTo>
                  <a:pt x="100" y="152"/>
                  <a:pt x="100" y="149"/>
                  <a:pt x="99" y="147"/>
                </a:cubicBezTo>
                <a:cubicBezTo>
                  <a:pt x="97" y="146"/>
                  <a:pt x="95" y="145"/>
                  <a:pt x="93" y="147"/>
                </a:cubicBezTo>
                <a:cubicBezTo>
                  <a:pt x="90" y="149"/>
                  <a:pt x="87" y="151"/>
                  <a:pt x="84" y="154"/>
                </a:cubicBezTo>
                <a:cubicBezTo>
                  <a:pt x="82" y="155"/>
                  <a:pt x="82" y="158"/>
                  <a:pt x="83" y="159"/>
                </a:cubicBezTo>
                <a:cubicBezTo>
                  <a:pt x="84" y="161"/>
                  <a:pt x="87" y="162"/>
                  <a:pt x="89" y="160"/>
                </a:cubicBezTo>
                <a:close/>
                <a:moveTo>
                  <a:pt x="69" y="174"/>
                </a:moveTo>
                <a:cubicBezTo>
                  <a:pt x="72" y="172"/>
                  <a:pt x="76" y="170"/>
                  <a:pt x="79" y="167"/>
                </a:cubicBezTo>
                <a:cubicBezTo>
                  <a:pt x="81" y="166"/>
                  <a:pt x="81" y="164"/>
                  <a:pt x="80" y="162"/>
                </a:cubicBezTo>
                <a:cubicBezTo>
                  <a:pt x="78" y="160"/>
                  <a:pt x="76" y="160"/>
                  <a:pt x="74" y="161"/>
                </a:cubicBezTo>
                <a:cubicBezTo>
                  <a:pt x="71" y="163"/>
                  <a:pt x="68" y="165"/>
                  <a:pt x="64" y="168"/>
                </a:cubicBezTo>
                <a:cubicBezTo>
                  <a:pt x="63" y="169"/>
                  <a:pt x="62" y="171"/>
                  <a:pt x="63" y="173"/>
                </a:cubicBezTo>
                <a:cubicBezTo>
                  <a:pt x="65" y="175"/>
                  <a:pt x="67" y="175"/>
                  <a:pt x="69" y="174"/>
                </a:cubicBezTo>
                <a:close/>
                <a:moveTo>
                  <a:pt x="49" y="187"/>
                </a:moveTo>
                <a:cubicBezTo>
                  <a:pt x="52" y="185"/>
                  <a:pt x="55" y="183"/>
                  <a:pt x="59" y="181"/>
                </a:cubicBezTo>
                <a:cubicBezTo>
                  <a:pt x="61" y="180"/>
                  <a:pt x="61" y="177"/>
                  <a:pt x="60" y="175"/>
                </a:cubicBezTo>
                <a:cubicBezTo>
                  <a:pt x="59" y="174"/>
                  <a:pt x="56" y="173"/>
                  <a:pt x="55" y="174"/>
                </a:cubicBezTo>
                <a:cubicBezTo>
                  <a:pt x="51" y="176"/>
                  <a:pt x="48" y="179"/>
                  <a:pt x="45" y="181"/>
                </a:cubicBezTo>
                <a:cubicBezTo>
                  <a:pt x="43" y="182"/>
                  <a:pt x="42" y="184"/>
                  <a:pt x="43" y="186"/>
                </a:cubicBezTo>
                <a:cubicBezTo>
                  <a:pt x="44" y="188"/>
                  <a:pt x="47" y="189"/>
                  <a:pt x="49" y="187"/>
                </a:cubicBezTo>
                <a:close/>
                <a:moveTo>
                  <a:pt x="28" y="200"/>
                </a:moveTo>
                <a:cubicBezTo>
                  <a:pt x="31" y="198"/>
                  <a:pt x="35" y="196"/>
                  <a:pt x="38" y="194"/>
                </a:cubicBezTo>
                <a:cubicBezTo>
                  <a:pt x="40" y="192"/>
                  <a:pt x="41" y="190"/>
                  <a:pt x="40" y="188"/>
                </a:cubicBezTo>
                <a:cubicBezTo>
                  <a:pt x="39" y="186"/>
                  <a:pt x="36" y="186"/>
                  <a:pt x="34" y="187"/>
                </a:cubicBezTo>
                <a:cubicBezTo>
                  <a:pt x="31" y="189"/>
                  <a:pt x="27" y="191"/>
                  <a:pt x="24" y="193"/>
                </a:cubicBezTo>
                <a:cubicBezTo>
                  <a:pt x="22" y="194"/>
                  <a:pt x="21" y="196"/>
                  <a:pt x="23" y="198"/>
                </a:cubicBezTo>
                <a:cubicBezTo>
                  <a:pt x="24" y="200"/>
                  <a:pt x="26" y="201"/>
                  <a:pt x="28" y="200"/>
                </a:cubicBezTo>
                <a:close/>
                <a:moveTo>
                  <a:pt x="6" y="211"/>
                </a:moveTo>
                <a:cubicBezTo>
                  <a:pt x="10" y="209"/>
                  <a:pt x="13" y="207"/>
                  <a:pt x="17" y="205"/>
                </a:cubicBezTo>
                <a:cubicBezTo>
                  <a:pt x="19" y="204"/>
                  <a:pt x="20" y="202"/>
                  <a:pt x="19" y="200"/>
                </a:cubicBezTo>
                <a:cubicBezTo>
                  <a:pt x="18" y="198"/>
                  <a:pt x="16" y="197"/>
                  <a:pt x="14" y="198"/>
                </a:cubicBezTo>
                <a:cubicBezTo>
                  <a:pt x="10" y="200"/>
                  <a:pt x="6" y="202"/>
                  <a:pt x="3" y="203"/>
                </a:cubicBezTo>
                <a:cubicBezTo>
                  <a:pt x="1" y="204"/>
                  <a:pt x="0" y="207"/>
                  <a:pt x="1" y="209"/>
                </a:cubicBezTo>
                <a:cubicBezTo>
                  <a:pt x="2" y="211"/>
                  <a:pt x="4" y="212"/>
                  <a:pt x="6" y="211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81" name="Freeform 56"/>
          <p:cNvSpPr/>
          <p:nvPr userDrawn="1"/>
        </p:nvSpPr>
        <p:spPr bwMode="auto">
          <a:xfrm>
            <a:off x="3077376" y="1660525"/>
            <a:ext cx="36523" cy="19050"/>
          </a:xfrm>
          <a:custGeom>
            <a:avLst/>
            <a:gdLst>
              <a:gd name="T0" fmla="*/ 2147483646 w 14"/>
              <a:gd name="T1" fmla="*/ 2147483646 h 9"/>
              <a:gd name="T2" fmla="*/ 2147483646 w 14"/>
              <a:gd name="T3" fmla="*/ 2147483646 h 9"/>
              <a:gd name="T4" fmla="*/ 2147483646 w 14"/>
              <a:gd name="T5" fmla="*/ 2147483646 h 9"/>
              <a:gd name="T6" fmla="*/ 2147483646 w 14"/>
              <a:gd name="T7" fmla="*/ 0 h 9"/>
              <a:gd name="T8" fmla="*/ 2147483646 w 14"/>
              <a:gd name="T9" fmla="*/ 2147483646 h 9"/>
              <a:gd name="T10" fmla="*/ 0 w 14"/>
              <a:gd name="T11" fmla="*/ 2147483646 h 9"/>
              <a:gd name="T12" fmla="*/ 2147483646 w 14"/>
              <a:gd name="T13" fmla="*/ 2147483646 h 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4" h="9">
                <a:moveTo>
                  <a:pt x="4" y="9"/>
                </a:moveTo>
                <a:cubicBezTo>
                  <a:pt x="6" y="8"/>
                  <a:pt x="8" y="8"/>
                  <a:pt x="10" y="8"/>
                </a:cubicBezTo>
                <a:cubicBezTo>
                  <a:pt x="12" y="8"/>
                  <a:pt x="14" y="6"/>
                  <a:pt x="14" y="4"/>
                </a:cubicBezTo>
                <a:cubicBezTo>
                  <a:pt x="14" y="2"/>
                  <a:pt x="12" y="0"/>
                  <a:pt x="10" y="0"/>
                </a:cubicBezTo>
                <a:cubicBezTo>
                  <a:pt x="8" y="0"/>
                  <a:pt x="6" y="0"/>
                  <a:pt x="4" y="1"/>
                </a:cubicBezTo>
                <a:cubicBezTo>
                  <a:pt x="1" y="1"/>
                  <a:pt x="0" y="3"/>
                  <a:pt x="0" y="5"/>
                </a:cubicBezTo>
                <a:cubicBezTo>
                  <a:pt x="0" y="7"/>
                  <a:pt x="2" y="9"/>
                  <a:pt x="4" y="9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82" name="Freeform 57"/>
          <p:cNvSpPr>
            <a:spLocks noEditPoints="1"/>
          </p:cNvSpPr>
          <p:nvPr userDrawn="1"/>
        </p:nvSpPr>
        <p:spPr bwMode="auto">
          <a:xfrm>
            <a:off x="3358437" y="293689"/>
            <a:ext cx="1992831" cy="288925"/>
          </a:xfrm>
          <a:custGeom>
            <a:avLst/>
            <a:gdLst>
              <a:gd name="T0" fmla="*/ 2147483646 w 780"/>
              <a:gd name="T1" fmla="*/ 2147483646 h 135"/>
              <a:gd name="T2" fmla="*/ 2147483646 w 780"/>
              <a:gd name="T3" fmla="*/ 2147483646 h 135"/>
              <a:gd name="T4" fmla="*/ 2147483646 w 780"/>
              <a:gd name="T5" fmla="*/ 2147483646 h 135"/>
              <a:gd name="T6" fmla="*/ 2147483646 w 780"/>
              <a:gd name="T7" fmla="*/ 2147483646 h 135"/>
              <a:gd name="T8" fmla="*/ 2147483646 w 780"/>
              <a:gd name="T9" fmla="*/ 2147483646 h 135"/>
              <a:gd name="T10" fmla="*/ 2147483646 w 780"/>
              <a:gd name="T11" fmla="*/ 2147483646 h 135"/>
              <a:gd name="T12" fmla="*/ 2147483646 w 780"/>
              <a:gd name="T13" fmla="*/ 2147483646 h 135"/>
              <a:gd name="T14" fmla="*/ 2147483646 w 780"/>
              <a:gd name="T15" fmla="*/ 2147483646 h 135"/>
              <a:gd name="T16" fmla="*/ 2147483646 w 780"/>
              <a:gd name="T17" fmla="*/ 2147483646 h 135"/>
              <a:gd name="T18" fmla="*/ 2147483646 w 780"/>
              <a:gd name="T19" fmla="*/ 2147483646 h 135"/>
              <a:gd name="T20" fmla="*/ 2147483646 w 780"/>
              <a:gd name="T21" fmla="*/ 2147483646 h 135"/>
              <a:gd name="T22" fmla="*/ 2147483646 w 780"/>
              <a:gd name="T23" fmla="*/ 2147483646 h 135"/>
              <a:gd name="T24" fmla="*/ 2147483646 w 780"/>
              <a:gd name="T25" fmla="*/ 2147483646 h 135"/>
              <a:gd name="T26" fmla="*/ 2147483646 w 780"/>
              <a:gd name="T27" fmla="*/ 2147483646 h 135"/>
              <a:gd name="T28" fmla="*/ 2147483646 w 780"/>
              <a:gd name="T29" fmla="*/ 2147483646 h 135"/>
              <a:gd name="T30" fmla="*/ 2147483646 w 780"/>
              <a:gd name="T31" fmla="*/ 2147483646 h 135"/>
              <a:gd name="T32" fmla="*/ 2147483646 w 780"/>
              <a:gd name="T33" fmla="*/ 2147483646 h 135"/>
              <a:gd name="T34" fmla="*/ 2147483646 w 780"/>
              <a:gd name="T35" fmla="*/ 2147483646 h 135"/>
              <a:gd name="T36" fmla="*/ 2147483646 w 780"/>
              <a:gd name="T37" fmla="*/ 2147483646 h 135"/>
              <a:gd name="T38" fmla="*/ 2147483646 w 780"/>
              <a:gd name="T39" fmla="*/ 2147483646 h 135"/>
              <a:gd name="T40" fmla="*/ 2147483646 w 780"/>
              <a:gd name="T41" fmla="*/ 2147483646 h 135"/>
              <a:gd name="T42" fmla="*/ 2147483646 w 780"/>
              <a:gd name="T43" fmla="*/ 2147483646 h 135"/>
              <a:gd name="T44" fmla="*/ 2147483646 w 780"/>
              <a:gd name="T45" fmla="*/ 2147483646 h 135"/>
              <a:gd name="T46" fmla="*/ 2147483646 w 780"/>
              <a:gd name="T47" fmla="*/ 2147483646 h 135"/>
              <a:gd name="T48" fmla="*/ 2147483646 w 780"/>
              <a:gd name="T49" fmla="*/ 2147483646 h 135"/>
              <a:gd name="T50" fmla="*/ 2147483646 w 780"/>
              <a:gd name="T51" fmla="*/ 2147483646 h 135"/>
              <a:gd name="T52" fmla="*/ 2147483646 w 780"/>
              <a:gd name="T53" fmla="*/ 2147483646 h 135"/>
              <a:gd name="T54" fmla="*/ 2147483646 w 780"/>
              <a:gd name="T55" fmla="*/ 2147483646 h 135"/>
              <a:gd name="T56" fmla="*/ 2147483646 w 780"/>
              <a:gd name="T57" fmla="*/ 2147483646 h 135"/>
              <a:gd name="T58" fmla="*/ 2147483646 w 780"/>
              <a:gd name="T59" fmla="*/ 2147483646 h 135"/>
              <a:gd name="T60" fmla="*/ 2147483646 w 780"/>
              <a:gd name="T61" fmla="*/ 2147483646 h 135"/>
              <a:gd name="T62" fmla="*/ 2147483646 w 780"/>
              <a:gd name="T63" fmla="*/ 2147483646 h 135"/>
              <a:gd name="T64" fmla="*/ 2147483646 w 780"/>
              <a:gd name="T65" fmla="*/ 2147483646 h 135"/>
              <a:gd name="T66" fmla="*/ 2147483646 w 780"/>
              <a:gd name="T67" fmla="*/ 2147483646 h 135"/>
              <a:gd name="T68" fmla="*/ 2147483646 w 780"/>
              <a:gd name="T69" fmla="*/ 2147483646 h 135"/>
              <a:gd name="T70" fmla="*/ 2147483646 w 780"/>
              <a:gd name="T71" fmla="*/ 2147483646 h 135"/>
              <a:gd name="T72" fmla="*/ 2147483646 w 780"/>
              <a:gd name="T73" fmla="*/ 2147483646 h 135"/>
              <a:gd name="T74" fmla="*/ 2147483646 w 780"/>
              <a:gd name="T75" fmla="*/ 2147483646 h 135"/>
              <a:gd name="T76" fmla="*/ 2147483646 w 780"/>
              <a:gd name="T77" fmla="*/ 2147483646 h 135"/>
              <a:gd name="T78" fmla="*/ 2147483646 w 780"/>
              <a:gd name="T79" fmla="*/ 2147483646 h 135"/>
              <a:gd name="T80" fmla="*/ 2147483646 w 780"/>
              <a:gd name="T81" fmla="*/ 2147483646 h 135"/>
              <a:gd name="T82" fmla="*/ 2147483646 w 780"/>
              <a:gd name="T83" fmla="*/ 2147483646 h 135"/>
              <a:gd name="T84" fmla="*/ 2147483646 w 780"/>
              <a:gd name="T85" fmla="*/ 2147483646 h 135"/>
              <a:gd name="T86" fmla="*/ 2147483646 w 780"/>
              <a:gd name="T87" fmla="*/ 2147483646 h 135"/>
              <a:gd name="T88" fmla="*/ 2147483646 w 780"/>
              <a:gd name="T89" fmla="*/ 2147483646 h 135"/>
              <a:gd name="T90" fmla="*/ 2147483646 w 780"/>
              <a:gd name="T91" fmla="*/ 2147483646 h 135"/>
              <a:gd name="T92" fmla="*/ 2147483646 w 780"/>
              <a:gd name="T93" fmla="*/ 2147483646 h 135"/>
              <a:gd name="T94" fmla="*/ 2147483646 w 780"/>
              <a:gd name="T95" fmla="*/ 2147483646 h 135"/>
              <a:gd name="T96" fmla="*/ 2147483646 w 780"/>
              <a:gd name="T97" fmla="*/ 0 h 135"/>
              <a:gd name="T98" fmla="*/ 2147483646 w 780"/>
              <a:gd name="T99" fmla="*/ 2147483646 h 135"/>
              <a:gd name="T100" fmla="*/ 2147483646 w 780"/>
              <a:gd name="T101" fmla="*/ 2147483646 h 135"/>
              <a:gd name="T102" fmla="*/ 2147483646 w 780"/>
              <a:gd name="T103" fmla="*/ 2147483646 h 135"/>
              <a:gd name="T104" fmla="*/ 2147483646 w 780"/>
              <a:gd name="T105" fmla="*/ 2147483646 h 135"/>
              <a:gd name="T106" fmla="*/ 2147483646 w 780"/>
              <a:gd name="T107" fmla="*/ 2147483646 h 135"/>
              <a:gd name="T108" fmla="*/ 2147483646 w 780"/>
              <a:gd name="T109" fmla="*/ 2147483646 h 135"/>
              <a:gd name="T110" fmla="*/ 2147483646 w 780"/>
              <a:gd name="T111" fmla="*/ 2147483646 h 135"/>
              <a:gd name="T112" fmla="*/ 2147483646 w 780"/>
              <a:gd name="T113" fmla="*/ 2147483646 h 135"/>
              <a:gd name="T114" fmla="*/ 2147483646 w 780"/>
              <a:gd name="T115" fmla="*/ 2147483646 h 135"/>
              <a:gd name="T116" fmla="*/ 0 w 780"/>
              <a:gd name="T117" fmla="*/ 2147483646 h 135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780" h="135">
                <a:moveTo>
                  <a:pt x="769" y="91"/>
                </a:moveTo>
                <a:cubicBezTo>
                  <a:pt x="771" y="92"/>
                  <a:pt x="772" y="92"/>
                  <a:pt x="774" y="93"/>
                </a:cubicBezTo>
                <a:cubicBezTo>
                  <a:pt x="776" y="93"/>
                  <a:pt x="778" y="92"/>
                  <a:pt x="779" y="90"/>
                </a:cubicBezTo>
                <a:cubicBezTo>
                  <a:pt x="780" y="88"/>
                  <a:pt x="778" y="86"/>
                  <a:pt x="776" y="85"/>
                </a:cubicBezTo>
                <a:cubicBezTo>
                  <a:pt x="775" y="84"/>
                  <a:pt x="773" y="84"/>
                  <a:pt x="771" y="83"/>
                </a:cubicBezTo>
                <a:cubicBezTo>
                  <a:pt x="769" y="83"/>
                  <a:pt x="767" y="84"/>
                  <a:pt x="766" y="86"/>
                </a:cubicBezTo>
                <a:cubicBezTo>
                  <a:pt x="766" y="88"/>
                  <a:pt x="767" y="91"/>
                  <a:pt x="769" y="91"/>
                </a:cubicBezTo>
                <a:close/>
                <a:moveTo>
                  <a:pt x="747" y="88"/>
                </a:moveTo>
                <a:cubicBezTo>
                  <a:pt x="750" y="88"/>
                  <a:pt x="754" y="89"/>
                  <a:pt x="758" y="89"/>
                </a:cubicBezTo>
                <a:cubicBezTo>
                  <a:pt x="760" y="89"/>
                  <a:pt x="762" y="88"/>
                  <a:pt x="763" y="86"/>
                </a:cubicBezTo>
                <a:cubicBezTo>
                  <a:pt x="763" y="83"/>
                  <a:pt x="761" y="81"/>
                  <a:pt x="759" y="81"/>
                </a:cubicBezTo>
                <a:cubicBezTo>
                  <a:pt x="755" y="81"/>
                  <a:pt x="751" y="80"/>
                  <a:pt x="747" y="80"/>
                </a:cubicBezTo>
                <a:cubicBezTo>
                  <a:pt x="744" y="80"/>
                  <a:pt x="743" y="82"/>
                  <a:pt x="743" y="84"/>
                </a:cubicBezTo>
                <a:cubicBezTo>
                  <a:pt x="743" y="86"/>
                  <a:pt x="744" y="88"/>
                  <a:pt x="747" y="88"/>
                </a:cubicBezTo>
                <a:close/>
                <a:moveTo>
                  <a:pt x="723" y="90"/>
                </a:moveTo>
                <a:cubicBezTo>
                  <a:pt x="727" y="89"/>
                  <a:pt x="731" y="89"/>
                  <a:pt x="735" y="89"/>
                </a:cubicBezTo>
                <a:cubicBezTo>
                  <a:pt x="737" y="88"/>
                  <a:pt x="739" y="86"/>
                  <a:pt x="739" y="84"/>
                </a:cubicBezTo>
                <a:cubicBezTo>
                  <a:pt x="738" y="82"/>
                  <a:pt x="736" y="80"/>
                  <a:pt x="734" y="81"/>
                </a:cubicBezTo>
                <a:cubicBezTo>
                  <a:pt x="730" y="81"/>
                  <a:pt x="726" y="81"/>
                  <a:pt x="722" y="82"/>
                </a:cubicBezTo>
                <a:cubicBezTo>
                  <a:pt x="720" y="83"/>
                  <a:pt x="718" y="85"/>
                  <a:pt x="719" y="87"/>
                </a:cubicBezTo>
                <a:cubicBezTo>
                  <a:pt x="719" y="89"/>
                  <a:pt x="721" y="90"/>
                  <a:pt x="723" y="90"/>
                </a:cubicBezTo>
                <a:close/>
                <a:moveTo>
                  <a:pt x="700" y="95"/>
                </a:moveTo>
                <a:cubicBezTo>
                  <a:pt x="704" y="94"/>
                  <a:pt x="708" y="93"/>
                  <a:pt x="712" y="92"/>
                </a:cubicBezTo>
                <a:cubicBezTo>
                  <a:pt x="714" y="92"/>
                  <a:pt x="715" y="90"/>
                  <a:pt x="715" y="88"/>
                </a:cubicBezTo>
                <a:cubicBezTo>
                  <a:pt x="714" y="85"/>
                  <a:pt x="712" y="84"/>
                  <a:pt x="710" y="84"/>
                </a:cubicBezTo>
                <a:cubicBezTo>
                  <a:pt x="706" y="85"/>
                  <a:pt x="702" y="86"/>
                  <a:pt x="698" y="87"/>
                </a:cubicBezTo>
                <a:cubicBezTo>
                  <a:pt x="696" y="88"/>
                  <a:pt x="695" y="90"/>
                  <a:pt x="695" y="92"/>
                </a:cubicBezTo>
                <a:cubicBezTo>
                  <a:pt x="696" y="94"/>
                  <a:pt x="698" y="96"/>
                  <a:pt x="700" y="95"/>
                </a:cubicBezTo>
                <a:close/>
                <a:moveTo>
                  <a:pt x="677" y="102"/>
                </a:moveTo>
                <a:cubicBezTo>
                  <a:pt x="681" y="101"/>
                  <a:pt x="685" y="99"/>
                  <a:pt x="689" y="98"/>
                </a:cubicBezTo>
                <a:cubicBezTo>
                  <a:pt x="691" y="98"/>
                  <a:pt x="692" y="96"/>
                  <a:pt x="692" y="93"/>
                </a:cubicBezTo>
                <a:cubicBezTo>
                  <a:pt x="691" y="91"/>
                  <a:pt x="689" y="90"/>
                  <a:pt x="687" y="91"/>
                </a:cubicBezTo>
                <a:cubicBezTo>
                  <a:pt x="683" y="92"/>
                  <a:pt x="679" y="93"/>
                  <a:pt x="675" y="94"/>
                </a:cubicBezTo>
                <a:cubicBezTo>
                  <a:pt x="673" y="95"/>
                  <a:pt x="672" y="97"/>
                  <a:pt x="672" y="99"/>
                </a:cubicBezTo>
                <a:cubicBezTo>
                  <a:pt x="673" y="101"/>
                  <a:pt x="675" y="102"/>
                  <a:pt x="677" y="102"/>
                </a:cubicBezTo>
                <a:close/>
                <a:moveTo>
                  <a:pt x="654" y="108"/>
                </a:moveTo>
                <a:cubicBezTo>
                  <a:pt x="658" y="107"/>
                  <a:pt x="662" y="106"/>
                  <a:pt x="666" y="105"/>
                </a:cubicBezTo>
                <a:cubicBezTo>
                  <a:pt x="668" y="104"/>
                  <a:pt x="669" y="102"/>
                  <a:pt x="669" y="100"/>
                </a:cubicBezTo>
                <a:cubicBezTo>
                  <a:pt x="668" y="98"/>
                  <a:pt x="666" y="97"/>
                  <a:pt x="664" y="97"/>
                </a:cubicBezTo>
                <a:cubicBezTo>
                  <a:pt x="660" y="98"/>
                  <a:pt x="656" y="100"/>
                  <a:pt x="652" y="100"/>
                </a:cubicBezTo>
                <a:cubicBezTo>
                  <a:pt x="650" y="101"/>
                  <a:pt x="649" y="103"/>
                  <a:pt x="649" y="105"/>
                </a:cubicBezTo>
                <a:cubicBezTo>
                  <a:pt x="650" y="107"/>
                  <a:pt x="652" y="109"/>
                  <a:pt x="654" y="108"/>
                </a:cubicBezTo>
                <a:close/>
                <a:moveTo>
                  <a:pt x="630" y="113"/>
                </a:moveTo>
                <a:cubicBezTo>
                  <a:pt x="634" y="112"/>
                  <a:pt x="638" y="112"/>
                  <a:pt x="642" y="111"/>
                </a:cubicBezTo>
                <a:cubicBezTo>
                  <a:pt x="644" y="111"/>
                  <a:pt x="646" y="108"/>
                  <a:pt x="645" y="106"/>
                </a:cubicBezTo>
                <a:cubicBezTo>
                  <a:pt x="645" y="104"/>
                  <a:pt x="643" y="103"/>
                  <a:pt x="641" y="103"/>
                </a:cubicBezTo>
                <a:cubicBezTo>
                  <a:pt x="637" y="104"/>
                  <a:pt x="633" y="105"/>
                  <a:pt x="629" y="105"/>
                </a:cubicBezTo>
                <a:cubicBezTo>
                  <a:pt x="627" y="105"/>
                  <a:pt x="625" y="107"/>
                  <a:pt x="626" y="109"/>
                </a:cubicBezTo>
                <a:cubicBezTo>
                  <a:pt x="626" y="112"/>
                  <a:pt x="628" y="113"/>
                  <a:pt x="630" y="113"/>
                </a:cubicBezTo>
                <a:close/>
                <a:moveTo>
                  <a:pt x="605" y="114"/>
                </a:moveTo>
                <a:cubicBezTo>
                  <a:pt x="608" y="114"/>
                  <a:pt x="611" y="114"/>
                  <a:pt x="614" y="114"/>
                </a:cubicBezTo>
                <a:cubicBezTo>
                  <a:pt x="615" y="114"/>
                  <a:pt x="617" y="114"/>
                  <a:pt x="618" y="114"/>
                </a:cubicBezTo>
                <a:cubicBezTo>
                  <a:pt x="620" y="114"/>
                  <a:pt x="622" y="112"/>
                  <a:pt x="622" y="110"/>
                </a:cubicBezTo>
                <a:cubicBezTo>
                  <a:pt x="622" y="108"/>
                  <a:pt x="620" y="106"/>
                  <a:pt x="617" y="106"/>
                </a:cubicBezTo>
                <a:cubicBezTo>
                  <a:pt x="616" y="106"/>
                  <a:pt x="615" y="106"/>
                  <a:pt x="614" y="106"/>
                </a:cubicBezTo>
                <a:cubicBezTo>
                  <a:pt x="611" y="106"/>
                  <a:pt x="609" y="106"/>
                  <a:pt x="606" y="106"/>
                </a:cubicBezTo>
                <a:cubicBezTo>
                  <a:pt x="604" y="105"/>
                  <a:pt x="602" y="107"/>
                  <a:pt x="602" y="109"/>
                </a:cubicBezTo>
                <a:cubicBezTo>
                  <a:pt x="601" y="111"/>
                  <a:pt x="603" y="113"/>
                  <a:pt x="605" y="114"/>
                </a:cubicBezTo>
                <a:close/>
                <a:moveTo>
                  <a:pt x="581" y="108"/>
                </a:moveTo>
                <a:cubicBezTo>
                  <a:pt x="585" y="110"/>
                  <a:pt x="589" y="111"/>
                  <a:pt x="593" y="112"/>
                </a:cubicBezTo>
                <a:cubicBezTo>
                  <a:pt x="595" y="112"/>
                  <a:pt x="597" y="111"/>
                  <a:pt x="598" y="109"/>
                </a:cubicBezTo>
                <a:cubicBezTo>
                  <a:pt x="598" y="107"/>
                  <a:pt x="597" y="104"/>
                  <a:pt x="595" y="104"/>
                </a:cubicBezTo>
                <a:cubicBezTo>
                  <a:pt x="591" y="103"/>
                  <a:pt x="587" y="102"/>
                  <a:pt x="584" y="101"/>
                </a:cubicBezTo>
                <a:cubicBezTo>
                  <a:pt x="582" y="100"/>
                  <a:pt x="579" y="101"/>
                  <a:pt x="579" y="103"/>
                </a:cubicBezTo>
                <a:cubicBezTo>
                  <a:pt x="578" y="105"/>
                  <a:pt x="579" y="107"/>
                  <a:pt x="581" y="108"/>
                </a:cubicBezTo>
                <a:close/>
                <a:moveTo>
                  <a:pt x="559" y="96"/>
                </a:moveTo>
                <a:cubicBezTo>
                  <a:pt x="562" y="99"/>
                  <a:pt x="566" y="101"/>
                  <a:pt x="569" y="103"/>
                </a:cubicBezTo>
                <a:cubicBezTo>
                  <a:pt x="571" y="104"/>
                  <a:pt x="574" y="103"/>
                  <a:pt x="575" y="101"/>
                </a:cubicBezTo>
                <a:cubicBezTo>
                  <a:pt x="576" y="99"/>
                  <a:pt x="575" y="97"/>
                  <a:pt x="573" y="96"/>
                </a:cubicBezTo>
                <a:cubicBezTo>
                  <a:pt x="570" y="94"/>
                  <a:pt x="567" y="92"/>
                  <a:pt x="564" y="90"/>
                </a:cubicBezTo>
                <a:cubicBezTo>
                  <a:pt x="562" y="88"/>
                  <a:pt x="559" y="89"/>
                  <a:pt x="558" y="91"/>
                </a:cubicBezTo>
                <a:cubicBezTo>
                  <a:pt x="557" y="92"/>
                  <a:pt x="557" y="95"/>
                  <a:pt x="559" y="96"/>
                </a:cubicBezTo>
                <a:close/>
                <a:moveTo>
                  <a:pt x="540" y="80"/>
                </a:moveTo>
                <a:cubicBezTo>
                  <a:pt x="543" y="83"/>
                  <a:pt x="546" y="85"/>
                  <a:pt x="549" y="88"/>
                </a:cubicBezTo>
                <a:cubicBezTo>
                  <a:pt x="549" y="88"/>
                  <a:pt x="549" y="88"/>
                  <a:pt x="549" y="88"/>
                </a:cubicBezTo>
                <a:cubicBezTo>
                  <a:pt x="551" y="90"/>
                  <a:pt x="553" y="90"/>
                  <a:pt x="555" y="88"/>
                </a:cubicBezTo>
                <a:cubicBezTo>
                  <a:pt x="556" y="86"/>
                  <a:pt x="556" y="84"/>
                  <a:pt x="555" y="82"/>
                </a:cubicBezTo>
                <a:cubicBezTo>
                  <a:pt x="554" y="82"/>
                  <a:pt x="554" y="82"/>
                  <a:pt x="554" y="82"/>
                </a:cubicBezTo>
                <a:cubicBezTo>
                  <a:pt x="551" y="80"/>
                  <a:pt x="549" y="77"/>
                  <a:pt x="546" y="74"/>
                </a:cubicBezTo>
                <a:cubicBezTo>
                  <a:pt x="545" y="73"/>
                  <a:pt x="542" y="73"/>
                  <a:pt x="541" y="74"/>
                </a:cubicBezTo>
                <a:cubicBezTo>
                  <a:pt x="539" y="76"/>
                  <a:pt x="539" y="78"/>
                  <a:pt x="540" y="80"/>
                </a:cubicBezTo>
                <a:close/>
                <a:moveTo>
                  <a:pt x="526" y="60"/>
                </a:moveTo>
                <a:cubicBezTo>
                  <a:pt x="528" y="63"/>
                  <a:pt x="530" y="67"/>
                  <a:pt x="533" y="70"/>
                </a:cubicBezTo>
                <a:cubicBezTo>
                  <a:pt x="534" y="72"/>
                  <a:pt x="536" y="72"/>
                  <a:pt x="538" y="71"/>
                </a:cubicBezTo>
                <a:cubicBezTo>
                  <a:pt x="540" y="70"/>
                  <a:pt x="540" y="67"/>
                  <a:pt x="539" y="65"/>
                </a:cubicBezTo>
                <a:cubicBezTo>
                  <a:pt x="537" y="62"/>
                  <a:pt x="534" y="59"/>
                  <a:pt x="532" y="56"/>
                </a:cubicBezTo>
                <a:cubicBezTo>
                  <a:pt x="531" y="54"/>
                  <a:pt x="529" y="53"/>
                  <a:pt x="527" y="55"/>
                </a:cubicBezTo>
                <a:cubicBezTo>
                  <a:pt x="525" y="56"/>
                  <a:pt x="524" y="58"/>
                  <a:pt x="526" y="60"/>
                </a:cubicBezTo>
                <a:close/>
                <a:moveTo>
                  <a:pt x="512" y="41"/>
                </a:moveTo>
                <a:cubicBezTo>
                  <a:pt x="514" y="44"/>
                  <a:pt x="517" y="47"/>
                  <a:pt x="519" y="50"/>
                </a:cubicBezTo>
                <a:cubicBezTo>
                  <a:pt x="520" y="52"/>
                  <a:pt x="523" y="52"/>
                  <a:pt x="525" y="51"/>
                </a:cubicBezTo>
                <a:cubicBezTo>
                  <a:pt x="526" y="50"/>
                  <a:pt x="527" y="47"/>
                  <a:pt x="526" y="46"/>
                </a:cubicBezTo>
                <a:cubicBezTo>
                  <a:pt x="523" y="42"/>
                  <a:pt x="521" y="39"/>
                  <a:pt x="518" y="36"/>
                </a:cubicBezTo>
                <a:cubicBezTo>
                  <a:pt x="517" y="34"/>
                  <a:pt x="514" y="34"/>
                  <a:pt x="512" y="35"/>
                </a:cubicBezTo>
                <a:cubicBezTo>
                  <a:pt x="511" y="37"/>
                  <a:pt x="511" y="39"/>
                  <a:pt x="512" y="41"/>
                </a:cubicBezTo>
                <a:close/>
                <a:moveTo>
                  <a:pt x="495" y="27"/>
                </a:moveTo>
                <a:cubicBezTo>
                  <a:pt x="498" y="29"/>
                  <a:pt x="501" y="31"/>
                  <a:pt x="504" y="33"/>
                </a:cubicBezTo>
                <a:cubicBezTo>
                  <a:pt x="506" y="34"/>
                  <a:pt x="508" y="34"/>
                  <a:pt x="510" y="32"/>
                </a:cubicBezTo>
                <a:cubicBezTo>
                  <a:pt x="511" y="31"/>
                  <a:pt x="511" y="28"/>
                  <a:pt x="509" y="27"/>
                </a:cubicBezTo>
                <a:cubicBezTo>
                  <a:pt x="506" y="24"/>
                  <a:pt x="502" y="22"/>
                  <a:pt x="498" y="20"/>
                </a:cubicBezTo>
                <a:cubicBezTo>
                  <a:pt x="496" y="19"/>
                  <a:pt x="494" y="20"/>
                  <a:pt x="493" y="22"/>
                </a:cubicBezTo>
                <a:cubicBezTo>
                  <a:pt x="492" y="24"/>
                  <a:pt x="493" y="26"/>
                  <a:pt x="495" y="27"/>
                </a:cubicBezTo>
                <a:close/>
                <a:moveTo>
                  <a:pt x="473" y="22"/>
                </a:moveTo>
                <a:cubicBezTo>
                  <a:pt x="477" y="22"/>
                  <a:pt x="481" y="23"/>
                  <a:pt x="484" y="24"/>
                </a:cubicBezTo>
                <a:cubicBezTo>
                  <a:pt x="486" y="24"/>
                  <a:pt x="488" y="23"/>
                  <a:pt x="489" y="21"/>
                </a:cubicBezTo>
                <a:cubicBezTo>
                  <a:pt x="490" y="18"/>
                  <a:pt x="488" y="16"/>
                  <a:pt x="486" y="16"/>
                </a:cubicBezTo>
                <a:cubicBezTo>
                  <a:pt x="482" y="15"/>
                  <a:pt x="478" y="14"/>
                  <a:pt x="474" y="14"/>
                </a:cubicBezTo>
                <a:cubicBezTo>
                  <a:pt x="471" y="14"/>
                  <a:pt x="470" y="15"/>
                  <a:pt x="469" y="17"/>
                </a:cubicBezTo>
                <a:cubicBezTo>
                  <a:pt x="469" y="20"/>
                  <a:pt x="471" y="22"/>
                  <a:pt x="473" y="22"/>
                </a:cubicBezTo>
                <a:close/>
                <a:moveTo>
                  <a:pt x="450" y="23"/>
                </a:moveTo>
                <a:cubicBezTo>
                  <a:pt x="454" y="22"/>
                  <a:pt x="458" y="22"/>
                  <a:pt x="462" y="22"/>
                </a:cubicBezTo>
                <a:cubicBezTo>
                  <a:pt x="464" y="21"/>
                  <a:pt x="465" y="20"/>
                  <a:pt x="465" y="17"/>
                </a:cubicBezTo>
                <a:cubicBezTo>
                  <a:pt x="465" y="15"/>
                  <a:pt x="463" y="13"/>
                  <a:pt x="461" y="14"/>
                </a:cubicBezTo>
                <a:cubicBezTo>
                  <a:pt x="457" y="14"/>
                  <a:pt x="453" y="14"/>
                  <a:pt x="449" y="15"/>
                </a:cubicBezTo>
                <a:cubicBezTo>
                  <a:pt x="446" y="16"/>
                  <a:pt x="445" y="18"/>
                  <a:pt x="446" y="20"/>
                </a:cubicBezTo>
                <a:cubicBezTo>
                  <a:pt x="446" y="22"/>
                  <a:pt x="448" y="24"/>
                  <a:pt x="450" y="23"/>
                </a:cubicBezTo>
                <a:close/>
                <a:moveTo>
                  <a:pt x="429" y="31"/>
                </a:moveTo>
                <a:cubicBezTo>
                  <a:pt x="433" y="29"/>
                  <a:pt x="436" y="28"/>
                  <a:pt x="439" y="26"/>
                </a:cubicBezTo>
                <a:cubicBezTo>
                  <a:pt x="442" y="26"/>
                  <a:pt x="443" y="23"/>
                  <a:pt x="442" y="21"/>
                </a:cubicBezTo>
                <a:cubicBezTo>
                  <a:pt x="441" y="19"/>
                  <a:pt x="439" y="18"/>
                  <a:pt x="437" y="19"/>
                </a:cubicBezTo>
                <a:cubicBezTo>
                  <a:pt x="433" y="21"/>
                  <a:pt x="429" y="22"/>
                  <a:pt x="425" y="24"/>
                </a:cubicBezTo>
                <a:cubicBezTo>
                  <a:pt x="423" y="26"/>
                  <a:pt x="423" y="28"/>
                  <a:pt x="424" y="30"/>
                </a:cubicBezTo>
                <a:cubicBezTo>
                  <a:pt x="425" y="32"/>
                  <a:pt x="427" y="32"/>
                  <a:pt x="429" y="31"/>
                </a:cubicBezTo>
                <a:close/>
                <a:moveTo>
                  <a:pt x="410" y="45"/>
                </a:moveTo>
                <a:cubicBezTo>
                  <a:pt x="413" y="42"/>
                  <a:pt x="416" y="40"/>
                  <a:pt x="420" y="38"/>
                </a:cubicBezTo>
                <a:cubicBezTo>
                  <a:pt x="421" y="36"/>
                  <a:pt x="422" y="34"/>
                  <a:pt x="420" y="32"/>
                </a:cubicBezTo>
                <a:cubicBezTo>
                  <a:pt x="419" y="30"/>
                  <a:pt x="417" y="30"/>
                  <a:pt x="415" y="31"/>
                </a:cubicBezTo>
                <a:cubicBezTo>
                  <a:pt x="411" y="34"/>
                  <a:pt x="408" y="36"/>
                  <a:pt x="405" y="39"/>
                </a:cubicBezTo>
                <a:cubicBezTo>
                  <a:pt x="404" y="40"/>
                  <a:pt x="403" y="43"/>
                  <a:pt x="405" y="45"/>
                </a:cubicBezTo>
                <a:cubicBezTo>
                  <a:pt x="406" y="46"/>
                  <a:pt x="409" y="46"/>
                  <a:pt x="410" y="45"/>
                </a:cubicBezTo>
                <a:close/>
                <a:moveTo>
                  <a:pt x="394" y="62"/>
                </a:moveTo>
                <a:cubicBezTo>
                  <a:pt x="396" y="59"/>
                  <a:pt x="399" y="56"/>
                  <a:pt x="402" y="53"/>
                </a:cubicBezTo>
                <a:cubicBezTo>
                  <a:pt x="404" y="52"/>
                  <a:pt x="404" y="49"/>
                  <a:pt x="402" y="47"/>
                </a:cubicBezTo>
                <a:cubicBezTo>
                  <a:pt x="400" y="46"/>
                  <a:pt x="398" y="46"/>
                  <a:pt x="396" y="47"/>
                </a:cubicBezTo>
                <a:cubicBezTo>
                  <a:pt x="393" y="50"/>
                  <a:pt x="391" y="53"/>
                  <a:pt x="388" y="56"/>
                </a:cubicBezTo>
                <a:cubicBezTo>
                  <a:pt x="386" y="58"/>
                  <a:pt x="387" y="60"/>
                  <a:pt x="388" y="62"/>
                </a:cubicBezTo>
                <a:cubicBezTo>
                  <a:pt x="390" y="63"/>
                  <a:pt x="392" y="63"/>
                  <a:pt x="394" y="62"/>
                </a:cubicBezTo>
                <a:close/>
                <a:moveTo>
                  <a:pt x="378" y="80"/>
                </a:moveTo>
                <a:cubicBezTo>
                  <a:pt x="380" y="77"/>
                  <a:pt x="382" y="75"/>
                  <a:pt x="384" y="72"/>
                </a:cubicBezTo>
                <a:cubicBezTo>
                  <a:pt x="385" y="72"/>
                  <a:pt x="385" y="71"/>
                  <a:pt x="386" y="71"/>
                </a:cubicBezTo>
                <a:cubicBezTo>
                  <a:pt x="387" y="69"/>
                  <a:pt x="387" y="66"/>
                  <a:pt x="385" y="65"/>
                </a:cubicBezTo>
                <a:cubicBezTo>
                  <a:pt x="384" y="63"/>
                  <a:pt x="381" y="64"/>
                  <a:pt x="380" y="65"/>
                </a:cubicBezTo>
                <a:cubicBezTo>
                  <a:pt x="379" y="66"/>
                  <a:pt x="379" y="66"/>
                  <a:pt x="378" y="67"/>
                </a:cubicBezTo>
                <a:cubicBezTo>
                  <a:pt x="376" y="70"/>
                  <a:pt x="374" y="72"/>
                  <a:pt x="372" y="75"/>
                </a:cubicBezTo>
                <a:cubicBezTo>
                  <a:pt x="371" y="76"/>
                  <a:pt x="371" y="79"/>
                  <a:pt x="373" y="80"/>
                </a:cubicBezTo>
                <a:cubicBezTo>
                  <a:pt x="374" y="82"/>
                  <a:pt x="377" y="81"/>
                  <a:pt x="378" y="80"/>
                </a:cubicBezTo>
                <a:close/>
                <a:moveTo>
                  <a:pt x="365" y="99"/>
                </a:moveTo>
                <a:cubicBezTo>
                  <a:pt x="367" y="96"/>
                  <a:pt x="369" y="92"/>
                  <a:pt x="371" y="89"/>
                </a:cubicBezTo>
                <a:cubicBezTo>
                  <a:pt x="373" y="87"/>
                  <a:pt x="372" y="85"/>
                  <a:pt x="370" y="84"/>
                </a:cubicBezTo>
                <a:cubicBezTo>
                  <a:pt x="369" y="82"/>
                  <a:pt x="366" y="83"/>
                  <a:pt x="365" y="85"/>
                </a:cubicBezTo>
                <a:cubicBezTo>
                  <a:pt x="362" y="88"/>
                  <a:pt x="360" y="91"/>
                  <a:pt x="358" y="95"/>
                </a:cubicBezTo>
                <a:cubicBezTo>
                  <a:pt x="357" y="97"/>
                  <a:pt x="357" y="99"/>
                  <a:pt x="359" y="100"/>
                </a:cubicBezTo>
                <a:cubicBezTo>
                  <a:pt x="361" y="101"/>
                  <a:pt x="364" y="101"/>
                  <a:pt x="365" y="99"/>
                </a:cubicBezTo>
                <a:close/>
                <a:moveTo>
                  <a:pt x="351" y="119"/>
                </a:moveTo>
                <a:cubicBezTo>
                  <a:pt x="353" y="116"/>
                  <a:pt x="356" y="113"/>
                  <a:pt x="358" y="109"/>
                </a:cubicBezTo>
                <a:cubicBezTo>
                  <a:pt x="359" y="107"/>
                  <a:pt x="359" y="105"/>
                  <a:pt x="357" y="104"/>
                </a:cubicBezTo>
                <a:cubicBezTo>
                  <a:pt x="355" y="102"/>
                  <a:pt x="353" y="103"/>
                  <a:pt x="352" y="105"/>
                </a:cubicBezTo>
                <a:cubicBezTo>
                  <a:pt x="349" y="108"/>
                  <a:pt x="347" y="111"/>
                  <a:pt x="345" y="114"/>
                </a:cubicBezTo>
                <a:cubicBezTo>
                  <a:pt x="343" y="115"/>
                  <a:pt x="343" y="118"/>
                  <a:pt x="345" y="119"/>
                </a:cubicBezTo>
                <a:cubicBezTo>
                  <a:pt x="347" y="121"/>
                  <a:pt x="349" y="121"/>
                  <a:pt x="351" y="119"/>
                </a:cubicBezTo>
                <a:close/>
                <a:moveTo>
                  <a:pt x="329" y="133"/>
                </a:moveTo>
                <a:cubicBezTo>
                  <a:pt x="334" y="132"/>
                  <a:pt x="338" y="130"/>
                  <a:pt x="341" y="128"/>
                </a:cubicBezTo>
                <a:cubicBezTo>
                  <a:pt x="343" y="126"/>
                  <a:pt x="343" y="124"/>
                  <a:pt x="342" y="122"/>
                </a:cubicBezTo>
                <a:cubicBezTo>
                  <a:pt x="341" y="120"/>
                  <a:pt x="338" y="120"/>
                  <a:pt x="337" y="121"/>
                </a:cubicBezTo>
                <a:cubicBezTo>
                  <a:pt x="334" y="123"/>
                  <a:pt x="331" y="125"/>
                  <a:pt x="327" y="126"/>
                </a:cubicBezTo>
                <a:cubicBezTo>
                  <a:pt x="325" y="126"/>
                  <a:pt x="324" y="129"/>
                  <a:pt x="324" y="131"/>
                </a:cubicBezTo>
                <a:cubicBezTo>
                  <a:pt x="325" y="133"/>
                  <a:pt x="327" y="134"/>
                  <a:pt x="329" y="133"/>
                </a:cubicBezTo>
                <a:close/>
                <a:moveTo>
                  <a:pt x="304" y="134"/>
                </a:moveTo>
                <a:cubicBezTo>
                  <a:pt x="308" y="135"/>
                  <a:pt x="312" y="135"/>
                  <a:pt x="315" y="135"/>
                </a:cubicBezTo>
                <a:cubicBezTo>
                  <a:pt x="316" y="135"/>
                  <a:pt x="316" y="135"/>
                  <a:pt x="316" y="135"/>
                </a:cubicBezTo>
                <a:cubicBezTo>
                  <a:pt x="319" y="135"/>
                  <a:pt x="320" y="133"/>
                  <a:pt x="320" y="131"/>
                </a:cubicBezTo>
                <a:cubicBezTo>
                  <a:pt x="320" y="129"/>
                  <a:pt x="318" y="127"/>
                  <a:pt x="316" y="127"/>
                </a:cubicBezTo>
                <a:cubicBezTo>
                  <a:pt x="315" y="127"/>
                  <a:pt x="315" y="127"/>
                  <a:pt x="315" y="127"/>
                </a:cubicBezTo>
                <a:cubicBezTo>
                  <a:pt x="312" y="127"/>
                  <a:pt x="309" y="127"/>
                  <a:pt x="305" y="126"/>
                </a:cubicBezTo>
                <a:cubicBezTo>
                  <a:pt x="303" y="126"/>
                  <a:pt x="301" y="128"/>
                  <a:pt x="300" y="130"/>
                </a:cubicBezTo>
                <a:cubicBezTo>
                  <a:pt x="300" y="132"/>
                  <a:pt x="302" y="134"/>
                  <a:pt x="304" y="134"/>
                </a:cubicBezTo>
                <a:close/>
                <a:moveTo>
                  <a:pt x="280" y="127"/>
                </a:moveTo>
                <a:cubicBezTo>
                  <a:pt x="283" y="128"/>
                  <a:pt x="287" y="130"/>
                  <a:pt x="291" y="131"/>
                </a:cubicBezTo>
                <a:cubicBezTo>
                  <a:pt x="294" y="132"/>
                  <a:pt x="296" y="131"/>
                  <a:pt x="296" y="129"/>
                </a:cubicBezTo>
                <a:cubicBezTo>
                  <a:pt x="297" y="127"/>
                  <a:pt x="296" y="125"/>
                  <a:pt x="294" y="124"/>
                </a:cubicBezTo>
                <a:cubicBezTo>
                  <a:pt x="290" y="123"/>
                  <a:pt x="287" y="121"/>
                  <a:pt x="283" y="119"/>
                </a:cubicBezTo>
                <a:cubicBezTo>
                  <a:pt x="282" y="118"/>
                  <a:pt x="279" y="119"/>
                  <a:pt x="278" y="121"/>
                </a:cubicBezTo>
                <a:cubicBezTo>
                  <a:pt x="277" y="123"/>
                  <a:pt x="278" y="126"/>
                  <a:pt x="280" y="127"/>
                </a:cubicBezTo>
                <a:close/>
                <a:moveTo>
                  <a:pt x="260" y="111"/>
                </a:moveTo>
                <a:cubicBezTo>
                  <a:pt x="263" y="114"/>
                  <a:pt x="266" y="117"/>
                  <a:pt x="269" y="120"/>
                </a:cubicBezTo>
                <a:cubicBezTo>
                  <a:pt x="271" y="121"/>
                  <a:pt x="273" y="121"/>
                  <a:pt x="275" y="119"/>
                </a:cubicBezTo>
                <a:cubicBezTo>
                  <a:pt x="276" y="117"/>
                  <a:pt x="276" y="115"/>
                  <a:pt x="274" y="113"/>
                </a:cubicBezTo>
                <a:cubicBezTo>
                  <a:pt x="271" y="111"/>
                  <a:pt x="268" y="108"/>
                  <a:pt x="266" y="106"/>
                </a:cubicBezTo>
                <a:cubicBezTo>
                  <a:pt x="264" y="104"/>
                  <a:pt x="261" y="104"/>
                  <a:pt x="260" y="106"/>
                </a:cubicBezTo>
                <a:cubicBezTo>
                  <a:pt x="258" y="107"/>
                  <a:pt x="258" y="110"/>
                  <a:pt x="260" y="111"/>
                </a:cubicBezTo>
                <a:close/>
                <a:moveTo>
                  <a:pt x="245" y="92"/>
                </a:moveTo>
                <a:cubicBezTo>
                  <a:pt x="247" y="95"/>
                  <a:pt x="249" y="99"/>
                  <a:pt x="252" y="102"/>
                </a:cubicBezTo>
                <a:cubicBezTo>
                  <a:pt x="253" y="104"/>
                  <a:pt x="256" y="104"/>
                  <a:pt x="257" y="103"/>
                </a:cubicBezTo>
                <a:cubicBezTo>
                  <a:pt x="259" y="101"/>
                  <a:pt x="259" y="99"/>
                  <a:pt x="258" y="97"/>
                </a:cubicBezTo>
                <a:cubicBezTo>
                  <a:pt x="256" y="94"/>
                  <a:pt x="253" y="91"/>
                  <a:pt x="251" y="87"/>
                </a:cubicBezTo>
                <a:cubicBezTo>
                  <a:pt x="250" y="86"/>
                  <a:pt x="248" y="85"/>
                  <a:pt x="246" y="86"/>
                </a:cubicBezTo>
                <a:cubicBezTo>
                  <a:pt x="244" y="87"/>
                  <a:pt x="243" y="90"/>
                  <a:pt x="245" y="92"/>
                </a:cubicBezTo>
                <a:close/>
                <a:moveTo>
                  <a:pt x="232" y="71"/>
                </a:moveTo>
                <a:cubicBezTo>
                  <a:pt x="234" y="75"/>
                  <a:pt x="236" y="78"/>
                  <a:pt x="238" y="81"/>
                </a:cubicBezTo>
                <a:cubicBezTo>
                  <a:pt x="239" y="83"/>
                  <a:pt x="242" y="84"/>
                  <a:pt x="244" y="83"/>
                </a:cubicBezTo>
                <a:cubicBezTo>
                  <a:pt x="246" y="82"/>
                  <a:pt x="246" y="79"/>
                  <a:pt x="245" y="77"/>
                </a:cubicBezTo>
                <a:cubicBezTo>
                  <a:pt x="243" y="74"/>
                  <a:pt x="241" y="70"/>
                  <a:pt x="239" y="67"/>
                </a:cubicBezTo>
                <a:cubicBezTo>
                  <a:pt x="238" y="65"/>
                  <a:pt x="235" y="64"/>
                  <a:pt x="233" y="66"/>
                </a:cubicBezTo>
                <a:cubicBezTo>
                  <a:pt x="232" y="67"/>
                  <a:pt x="231" y="69"/>
                  <a:pt x="232" y="71"/>
                </a:cubicBezTo>
                <a:close/>
                <a:moveTo>
                  <a:pt x="220" y="51"/>
                </a:moveTo>
                <a:cubicBezTo>
                  <a:pt x="221" y="53"/>
                  <a:pt x="223" y="55"/>
                  <a:pt x="224" y="58"/>
                </a:cubicBezTo>
                <a:cubicBezTo>
                  <a:pt x="225" y="59"/>
                  <a:pt x="225" y="60"/>
                  <a:pt x="226" y="61"/>
                </a:cubicBezTo>
                <a:cubicBezTo>
                  <a:pt x="227" y="63"/>
                  <a:pt x="230" y="63"/>
                  <a:pt x="231" y="62"/>
                </a:cubicBezTo>
                <a:cubicBezTo>
                  <a:pt x="233" y="61"/>
                  <a:pt x="234" y="59"/>
                  <a:pt x="233" y="57"/>
                </a:cubicBezTo>
                <a:cubicBezTo>
                  <a:pt x="232" y="56"/>
                  <a:pt x="232" y="55"/>
                  <a:pt x="231" y="53"/>
                </a:cubicBezTo>
                <a:cubicBezTo>
                  <a:pt x="229" y="51"/>
                  <a:pt x="228" y="49"/>
                  <a:pt x="226" y="46"/>
                </a:cubicBezTo>
                <a:cubicBezTo>
                  <a:pt x="225" y="45"/>
                  <a:pt x="222" y="44"/>
                  <a:pt x="221" y="45"/>
                </a:cubicBezTo>
                <a:cubicBezTo>
                  <a:pt x="219" y="47"/>
                  <a:pt x="218" y="49"/>
                  <a:pt x="220" y="51"/>
                </a:cubicBezTo>
                <a:close/>
                <a:moveTo>
                  <a:pt x="204" y="34"/>
                </a:moveTo>
                <a:cubicBezTo>
                  <a:pt x="207" y="36"/>
                  <a:pt x="210" y="39"/>
                  <a:pt x="212" y="42"/>
                </a:cubicBezTo>
                <a:cubicBezTo>
                  <a:pt x="214" y="44"/>
                  <a:pt x="216" y="44"/>
                  <a:pt x="218" y="42"/>
                </a:cubicBezTo>
                <a:cubicBezTo>
                  <a:pt x="220" y="41"/>
                  <a:pt x="220" y="38"/>
                  <a:pt x="218" y="37"/>
                </a:cubicBezTo>
                <a:cubicBezTo>
                  <a:pt x="216" y="33"/>
                  <a:pt x="213" y="31"/>
                  <a:pt x="210" y="28"/>
                </a:cubicBezTo>
                <a:cubicBezTo>
                  <a:pt x="208" y="26"/>
                  <a:pt x="205" y="27"/>
                  <a:pt x="204" y="28"/>
                </a:cubicBezTo>
                <a:cubicBezTo>
                  <a:pt x="202" y="30"/>
                  <a:pt x="203" y="32"/>
                  <a:pt x="204" y="34"/>
                </a:cubicBezTo>
                <a:close/>
                <a:moveTo>
                  <a:pt x="185" y="21"/>
                </a:moveTo>
                <a:cubicBezTo>
                  <a:pt x="189" y="22"/>
                  <a:pt x="192" y="24"/>
                  <a:pt x="195" y="27"/>
                </a:cubicBezTo>
                <a:cubicBezTo>
                  <a:pt x="197" y="28"/>
                  <a:pt x="199" y="27"/>
                  <a:pt x="201" y="26"/>
                </a:cubicBezTo>
                <a:cubicBezTo>
                  <a:pt x="202" y="24"/>
                  <a:pt x="202" y="21"/>
                  <a:pt x="200" y="20"/>
                </a:cubicBezTo>
                <a:cubicBezTo>
                  <a:pt x="196" y="18"/>
                  <a:pt x="193" y="16"/>
                  <a:pt x="189" y="14"/>
                </a:cubicBezTo>
                <a:cubicBezTo>
                  <a:pt x="187" y="13"/>
                  <a:pt x="185" y="13"/>
                  <a:pt x="184" y="15"/>
                </a:cubicBezTo>
                <a:cubicBezTo>
                  <a:pt x="183" y="17"/>
                  <a:pt x="183" y="20"/>
                  <a:pt x="185" y="21"/>
                </a:cubicBezTo>
                <a:close/>
                <a:moveTo>
                  <a:pt x="164" y="12"/>
                </a:moveTo>
                <a:cubicBezTo>
                  <a:pt x="168" y="13"/>
                  <a:pt x="171" y="14"/>
                  <a:pt x="175" y="16"/>
                </a:cubicBezTo>
                <a:cubicBezTo>
                  <a:pt x="177" y="16"/>
                  <a:pt x="179" y="16"/>
                  <a:pt x="180" y="13"/>
                </a:cubicBezTo>
                <a:cubicBezTo>
                  <a:pt x="181" y="11"/>
                  <a:pt x="180" y="9"/>
                  <a:pt x="178" y="8"/>
                </a:cubicBezTo>
                <a:cubicBezTo>
                  <a:pt x="174" y="7"/>
                  <a:pt x="170" y="5"/>
                  <a:pt x="166" y="4"/>
                </a:cubicBezTo>
                <a:cubicBezTo>
                  <a:pt x="164" y="4"/>
                  <a:pt x="162" y="5"/>
                  <a:pt x="161" y="7"/>
                </a:cubicBezTo>
                <a:cubicBezTo>
                  <a:pt x="161" y="9"/>
                  <a:pt x="162" y="11"/>
                  <a:pt x="164" y="12"/>
                </a:cubicBezTo>
                <a:close/>
                <a:moveTo>
                  <a:pt x="141" y="8"/>
                </a:moveTo>
                <a:cubicBezTo>
                  <a:pt x="145" y="8"/>
                  <a:pt x="149" y="9"/>
                  <a:pt x="153" y="9"/>
                </a:cubicBezTo>
                <a:cubicBezTo>
                  <a:pt x="155" y="10"/>
                  <a:pt x="157" y="8"/>
                  <a:pt x="157" y="6"/>
                </a:cubicBezTo>
                <a:cubicBezTo>
                  <a:pt x="158" y="4"/>
                  <a:pt x="156" y="2"/>
                  <a:pt x="154" y="1"/>
                </a:cubicBezTo>
                <a:cubicBezTo>
                  <a:pt x="150" y="1"/>
                  <a:pt x="146" y="0"/>
                  <a:pt x="142" y="0"/>
                </a:cubicBezTo>
                <a:cubicBezTo>
                  <a:pt x="140" y="0"/>
                  <a:pt x="138" y="2"/>
                  <a:pt x="138" y="4"/>
                </a:cubicBezTo>
                <a:cubicBezTo>
                  <a:pt x="137" y="6"/>
                  <a:pt x="139" y="8"/>
                  <a:pt x="141" y="8"/>
                </a:cubicBezTo>
                <a:close/>
                <a:moveTo>
                  <a:pt x="118" y="9"/>
                </a:moveTo>
                <a:cubicBezTo>
                  <a:pt x="122" y="8"/>
                  <a:pt x="126" y="8"/>
                  <a:pt x="130" y="8"/>
                </a:cubicBezTo>
                <a:cubicBezTo>
                  <a:pt x="132" y="8"/>
                  <a:pt x="134" y="6"/>
                  <a:pt x="134" y="4"/>
                </a:cubicBezTo>
                <a:cubicBezTo>
                  <a:pt x="133" y="1"/>
                  <a:pt x="132" y="0"/>
                  <a:pt x="129" y="0"/>
                </a:cubicBezTo>
                <a:cubicBezTo>
                  <a:pt x="125" y="0"/>
                  <a:pt x="121" y="0"/>
                  <a:pt x="117" y="1"/>
                </a:cubicBezTo>
                <a:cubicBezTo>
                  <a:pt x="115" y="1"/>
                  <a:pt x="113" y="3"/>
                  <a:pt x="114" y="5"/>
                </a:cubicBezTo>
                <a:cubicBezTo>
                  <a:pt x="114" y="7"/>
                  <a:pt x="116" y="9"/>
                  <a:pt x="118" y="9"/>
                </a:cubicBezTo>
                <a:close/>
                <a:moveTo>
                  <a:pt x="95" y="14"/>
                </a:moveTo>
                <a:cubicBezTo>
                  <a:pt x="99" y="12"/>
                  <a:pt x="103" y="11"/>
                  <a:pt x="107" y="11"/>
                </a:cubicBezTo>
                <a:cubicBezTo>
                  <a:pt x="109" y="10"/>
                  <a:pt x="110" y="8"/>
                  <a:pt x="110" y="6"/>
                </a:cubicBezTo>
                <a:cubicBezTo>
                  <a:pt x="109" y="4"/>
                  <a:pt x="107" y="2"/>
                  <a:pt x="105" y="3"/>
                </a:cubicBezTo>
                <a:cubicBezTo>
                  <a:pt x="101" y="4"/>
                  <a:pt x="97" y="5"/>
                  <a:pt x="93" y="6"/>
                </a:cubicBezTo>
                <a:cubicBezTo>
                  <a:pt x="91" y="7"/>
                  <a:pt x="90" y="9"/>
                  <a:pt x="90" y="11"/>
                </a:cubicBezTo>
                <a:cubicBezTo>
                  <a:pt x="91" y="13"/>
                  <a:pt x="93" y="14"/>
                  <a:pt x="95" y="14"/>
                </a:cubicBezTo>
                <a:close/>
                <a:moveTo>
                  <a:pt x="74" y="22"/>
                </a:moveTo>
                <a:cubicBezTo>
                  <a:pt x="77" y="21"/>
                  <a:pt x="81" y="19"/>
                  <a:pt x="84" y="17"/>
                </a:cubicBezTo>
                <a:cubicBezTo>
                  <a:pt x="86" y="17"/>
                  <a:pt x="87" y="14"/>
                  <a:pt x="87" y="12"/>
                </a:cubicBezTo>
                <a:cubicBezTo>
                  <a:pt x="86" y="10"/>
                  <a:pt x="83" y="9"/>
                  <a:pt x="81" y="10"/>
                </a:cubicBezTo>
                <a:cubicBezTo>
                  <a:pt x="78" y="12"/>
                  <a:pt x="74" y="13"/>
                  <a:pt x="70" y="15"/>
                </a:cubicBezTo>
                <a:cubicBezTo>
                  <a:pt x="68" y="16"/>
                  <a:pt x="67" y="19"/>
                  <a:pt x="68" y="21"/>
                </a:cubicBezTo>
                <a:cubicBezTo>
                  <a:pt x="69" y="23"/>
                  <a:pt x="72" y="23"/>
                  <a:pt x="74" y="22"/>
                </a:cubicBezTo>
                <a:close/>
                <a:moveTo>
                  <a:pt x="54" y="35"/>
                </a:moveTo>
                <a:cubicBezTo>
                  <a:pt x="57" y="33"/>
                  <a:pt x="60" y="30"/>
                  <a:pt x="64" y="28"/>
                </a:cubicBezTo>
                <a:cubicBezTo>
                  <a:pt x="66" y="27"/>
                  <a:pt x="66" y="25"/>
                  <a:pt x="65" y="23"/>
                </a:cubicBezTo>
                <a:cubicBezTo>
                  <a:pt x="64" y="21"/>
                  <a:pt x="61" y="20"/>
                  <a:pt x="59" y="21"/>
                </a:cubicBezTo>
                <a:cubicBezTo>
                  <a:pt x="56" y="24"/>
                  <a:pt x="53" y="26"/>
                  <a:pt x="49" y="29"/>
                </a:cubicBezTo>
                <a:cubicBezTo>
                  <a:pt x="48" y="30"/>
                  <a:pt x="47" y="32"/>
                  <a:pt x="49" y="34"/>
                </a:cubicBezTo>
                <a:cubicBezTo>
                  <a:pt x="50" y="36"/>
                  <a:pt x="52" y="36"/>
                  <a:pt x="54" y="35"/>
                </a:cubicBezTo>
                <a:close/>
                <a:moveTo>
                  <a:pt x="37" y="51"/>
                </a:moveTo>
                <a:cubicBezTo>
                  <a:pt x="40" y="48"/>
                  <a:pt x="43" y="45"/>
                  <a:pt x="45" y="42"/>
                </a:cubicBezTo>
                <a:cubicBezTo>
                  <a:pt x="47" y="41"/>
                  <a:pt x="47" y="38"/>
                  <a:pt x="46" y="37"/>
                </a:cubicBezTo>
                <a:cubicBezTo>
                  <a:pt x="44" y="35"/>
                  <a:pt x="42" y="35"/>
                  <a:pt x="40" y="37"/>
                </a:cubicBezTo>
                <a:cubicBezTo>
                  <a:pt x="37" y="39"/>
                  <a:pt x="34" y="42"/>
                  <a:pt x="31" y="45"/>
                </a:cubicBezTo>
                <a:cubicBezTo>
                  <a:pt x="30" y="47"/>
                  <a:pt x="30" y="50"/>
                  <a:pt x="32" y="51"/>
                </a:cubicBezTo>
                <a:cubicBezTo>
                  <a:pt x="33" y="53"/>
                  <a:pt x="36" y="52"/>
                  <a:pt x="37" y="51"/>
                </a:cubicBezTo>
                <a:close/>
                <a:moveTo>
                  <a:pt x="24" y="70"/>
                </a:moveTo>
                <a:cubicBezTo>
                  <a:pt x="26" y="66"/>
                  <a:pt x="28" y="63"/>
                  <a:pt x="30" y="60"/>
                </a:cubicBezTo>
                <a:cubicBezTo>
                  <a:pt x="31" y="58"/>
                  <a:pt x="31" y="56"/>
                  <a:pt x="29" y="54"/>
                </a:cubicBezTo>
                <a:cubicBezTo>
                  <a:pt x="27" y="53"/>
                  <a:pt x="25" y="53"/>
                  <a:pt x="23" y="55"/>
                </a:cubicBezTo>
                <a:cubicBezTo>
                  <a:pt x="21" y="58"/>
                  <a:pt x="19" y="62"/>
                  <a:pt x="17" y="65"/>
                </a:cubicBezTo>
                <a:cubicBezTo>
                  <a:pt x="16" y="67"/>
                  <a:pt x="16" y="70"/>
                  <a:pt x="18" y="71"/>
                </a:cubicBezTo>
                <a:cubicBezTo>
                  <a:pt x="20" y="72"/>
                  <a:pt x="22" y="71"/>
                  <a:pt x="24" y="70"/>
                </a:cubicBezTo>
                <a:close/>
                <a:moveTo>
                  <a:pt x="14" y="91"/>
                </a:moveTo>
                <a:cubicBezTo>
                  <a:pt x="15" y="87"/>
                  <a:pt x="16" y="83"/>
                  <a:pt x="18" y="80"/>
                </a:cubicBezTo>
                <a:cubicBezTo>
                  <a:pt x="19" y="78"/>
                  <a:pt x="18" y="75"/>
                  <a:pt x="16" y="74"/>
                </a:cubicBezTo>
                <a:cubicBezTo>
                  <a:pt x="14" y="74"/>
                  <a:pt x="12" y="74"/>
                  <a:pt x="11" y="76"/>
                </a:cubicBezTo>
                <a:cubicBezTo>
                  <a:pt x="9" y="80"/>
                  <a:pt x="8" y="84"/>
                  <a:pt x="6" y="88"/>
                </a:cubicBezTo>
                <a:cubicBezTo>
                  <a:pt x="5" y="90"/>
                  <a:pt x="6" y="92"/>
                  <a:pt x="9" y="93"/>
                </a:cubicBezTo>
                <a:cubicBezTo>
                  <a:pt x="11" y="94"/>
                  <a:pt x="13" y="93"/>
                  <a:pt x="14" y="91"/>
                </a:cubicBezTo>
                <a:close/>
                <a:moveTo>
                  <a:pt x="8" y="113"/>
                </a:moveTo>
                <a:cubicBezTo>
                  <a:pt x="9" y="109"/>
                  <a:pt x="9" y="105"/>
                  <a:pt x="10" y="102"/>
                </a:cubicBezTo>
                <a:cubicBezTo>
                  <a:pt x="11" y="99"/>
                  <a:pt x="10" y="97"/>
                  <a:pt x="7" y="97"/>
                </a:cubicBezTo>
                <a:cubicBezTo>
                  <a:pt x="5" y="96"/>
                  <a:pt x="3" y="97"/>
                  <a:pt x="3" y="100"/>
                </a:cubicBezTo>
                <a:cubicBezTo>
                  <a:pt x="2" y="104"/>
                  <a:pt x="1" y="108"/>
                  <a:pt x="0" y="112"/>
                </a:cubicBezTo>
                <a:cubicBezTo>
                  <a:pt x="0" y="114"/>
                  <a:pt x="1" y="116"/>
                  <a:pt x="3" y="116"/>
                </a:cubicBezTo>
                <a:cubicBezTo>
                  <a:pt x="5" y="117"/>
                  <a:pt x="8" y="115"/>
                  <a:pt x="8" y="113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83" name="Freeform 58"/>
          <p:cNvSpPr>
            <a:spLocks noEditPoints="1"/>
          </p:cNvSpPr>
          <p:nvPr userDrawn="1"/>
        </p:nvSpPr>
        <p:spPr bwMode="auto">
          <a:xfrm>
            <a:off x="6550143" y="606426"/>
            <a:ext cx="2254837" cy="1160463"/>
          </a:xfrm>
          <a:custGeom>
            <a:avLst/>
            <a:gdLst>
              <a:gd name="T0" fmla="*/ 2147483646 w 883"/>
              <a:gd name="T1" fmla="*/ 2147483646 h 542"/>
              <a:gd name="T2" fmla="*/ 2147483646 w 883"/>
              <a:gd name="T3" fmla="*/ 2147483646 h 542"/>
              <a:gd name="T4" fmla="*/ 2147483646 w 883"/>
              <a:gd name="T5" fmla="*/ 2147483646 h 542"/>
              <a:gd name="T6" fmla="*/ 2147483646 w 883"/>
              <a:gd name="T7" fmla="*/ 2147483646 h 542"/>
              <a:gd name="T8" fmla="*/ 2147483646 w 883"/>
              <a:gd name="T9" fmla="*/ 2147483646 h 542"/>
              <a:gd name="T10" fmla="*/ 2147483646 w 883"/>
              <a:gd name="T11" fmla="*/ 2147483646 h 542"/>
              <a:gd name="T12" fmla="*/ 2147483646 w 883"/>
              <a:gd name="T13" fmla="*/ 2147483646 h 542"/>
              <a:gd name="T14" fmla="*/ 2147483646 w 883"/>
              <a:gd name="T15" fmla="*/ 2147483646 h 542"/>
              <a:gd name="T16" fmla="*/ 2147483646 w 883"/>
              <a:gd name="T17" fmla="*/ 2147483646 h 542"/>
              <a:gd name="T18" fmla="*/ 2147483646 w 883"/>
              <a:gd name="T19" fmla="*/ 2147483646 h 542"/>
              <a:gd name="T20" fmla="*/ 2147483646 w 883"/>
              <a:gd name="T21" fmla="*/ 2147483646 h 542"/>
              <a:gd name="T22" fmla="*/ 2147483646 w 883"/>
              <a:gd name="T23" fmla="*/ 2147483646 h 542"/>
              <a:gd name="T24" fmla="*/ 2147483646 w 883"/>
              <a:gd name="T25" fmla="*/ 2147483646 h 542"/>
              <a:gd name="T26" fmla="*/ 2147483646 w 883"/>
              <a:gd name="T27" fmla="*/ 2147483646 h 542"/>
              <a:gd name="T28" fmla="*/ 2147483646 w 883"/>
              <a:gd name="T29" fmla="*/ 2147483646 h 542"/>
              <a:gd name="T30" fmla="*/ 2147483646 w 883"/>
              <a:gd name="T31" fmla="*/ 2147483646 h 542"/>
              <a:gd name="T32" fmla="*/ 2147483646 w 883"/>
              <a:gd name="T33" fmla="*/ 2147483646 h 542"/>
              <a:gd name="T34" fmla="*/ 2147483646 w 883"/>
              <a:gd name="T35" fmla="*/ 2147483646 h 542"/>
              <a:gd name="T36" fmla="*/ 2147483646 w 883"/>
              <a:gd name="T37" fmla="*/ 2147483646 h 542"/>
              <a:gd name="T38" fmla="*/ 2147483646 w 883"/>
              <a:gd name="T39" fmla="*/ 2147483646 h 542"/>
              <a:gd name="T40" fmla="*/ 2147483646 w 883"/>
              <a:gd name="T41" fmla="*/ 2147483646 h 542"/>
              <a:gd name="T42" fmla="*/ 2147483646 w 883"/>
              <a:gd name="T43" fmla="*/ 2147483646 h 542"/>
              <a:gd name="T44" fmla="*/ 2147483646 w 883"/>
              <a:gd name="T45" fmla="*/ 2147483646 h 542"/>
              <a:gd name="T46" fmla="*/ 2147483646 w 883"/>
              <a:gd name="T47" fmla="*/ 2147483646 h 542"/>
              <a:gd name="T48" fmla="*/ 2147483646 w 883"/>
              <a:gd name="T49" fmla="*/ 2147483646 h 542"/>
              <a:gd name="T50" fmla="*/ 2147483646 w 883"/>
              <a:gd name="T51" fmla="*/ 2147483646 h 542"/>
              <a:gd name="T52" fmla="*/ 2147483646 w 883"/>
              <a:gd name="T53" fmla="*/ 2147483646 h 542"/>
              <a:gd name="T54" fmla="*/ 2147483646 w 883"/>
              <a:gd name="T55" fmla="*/ 2147483646 h 542"/>
              <a:gd name="T56" fmla="*/ 2147483646 w 883"/>
              <a:gd name="T57" fmla="*/ 2147483646 h 542"/>
              <a:gd name="T58" fmla="*/ 2147483646 w 883"/>
              <a:gd name="T59" fmla="*/ 2147483646 h 542"/>
              <a:gd name="T60" fmla="*/ 2147483646 w 883"/>
              <a:gd name="T61" fmla="*/ 2147483646 h 542"/>
              <a:gd name="T62" fmla="*/ 2147483646 w 883"/>
              <a:gd name="T63" fmla="*/ 2147483646 h 542"/>
              <a:gd name="T64" fmla="*/ 2147483646 w 883"/>
              <a:gd name="T65" fmla="*/ 2147483646 h 542"/>
              <a:gd name="T66" fmla="*/ 2147483646 w 883"/>
              <a:gd name="T67" fmla="*/ 2147483646 h 542"/>
              <a:gd name="T68" fmla="*/ 2147483646 w 883"/>
              <a:gd name="T69" fmla="*/ 2147483646 h 542"/>
              <a:gd name="T70" fmla="*/ 2147483646 w 883"/>
              <a:gd name="T71" fmla="*/ 2147483646 h 542"/>
              <a:gd name="T72" fmla="*/ 2147483646 w 883"/>
              <a:gd name="T73" fmla="*/ 2147483646 h 542"/>
              <a:gd name="T74" fmla="*/ 2147483646 w 883"/>
              <a:gd name="T75" fmla="*/ 2147483646 h 542"/>
              <a:gd name="T76" fmla="*/ 2147483646 w 883"/>
              <a:gd name="T77" fmla="*/ 2147483646 h 542"/>
              <a:gd name="T78" fmla="*/ 2147483646 w 883"/>
              <a:gd name="T79" fmla="*/ 2147483646 h 542"/>
              <a:gd name="T80" fmla="*/ 2147483646 w 883"/>
              <a:gd name="T81" fmla="*/ 2147483646 h 542"/>
              <a:gd name="T82" fmla="*/ 2147483646 w 883"/>
              <a:gd name="T83" fmla="*/ 2147483646 h 542"/>
              <a:gd name="T84" fmla="*/ 2147483646 w 883"/>
              <a:gd name="T85" fmla="*/ 2147483646 h 542"/>
              <a:gd name="T86" fmla="*/ 2147483646 w 883"/>
              <a:gd name="T87" fmla="*/ 2147483646 h 542"/>
              <a:gd name="T88" fmla="*/ 2147483646 w 883"/>
              <a:gd name="T89" fmla="*/ 2147483646 h 542"/>
              <a:gd name="T90" fmla="*/ 2147483646 w 883"/>
              <a:gd name="T91" fmla="*/ 2147483646 h 542"/>
              <a:gd name="T92" fmla="*/ 2147483646 w 883"/>
              <a:gd name="T93" fmla="*/ 2147483646 h 542"/>
              <a:gd name="T94" fmla="*/ 2147483646 w 883"/>
              <a:gd name="T95" fmla="*/ 2147483646 h 542"/>
              <a:gd name="T96" fmla="*/ 2147483646 w 883"/>
              <a:gd name="T97" fmla="*/ 2147483646 h 542"/>
              <a:gd name="T98" fmla="*/ 2147483646 w 883"/>
              <a:gd name="T99" fmla="*/ 2147483646 h 542"/>
              <a:gd name="T100" fmla="*/ 2147483646 w 883"/>
              <a:gd name="T101" fmla="*/ 2147483646 h 542"/>
              <a:gd name="T102" fmla="*/ 2147483646 w 883"/>
              <a:gd name="T103" fmla="*/ 2147483646 h 542"/>
              <a:gd name="T104" fmla="*/ 2147483646 w 883"/>
              <a:gd name="T105" fmla="*/ 2147483646 h 542"/>
              <a:gd name="T106" fmla="*/ 2147483646 w 883"/>
              <a:gd name="T107" fmla="*/ 2147483646 h 542"/>
              <a:gd name="T108" fmla="*/ 2147483646 w 883"/>
              <a:gd name="T109" fmla="*/ 2147483646 h 542"/>
              <a:gd name="T110" fmla="*/ 2147483646 w 883"/>
              <a:gd name="T111" fmla="*/ 2147483646 h 542"/>
              <a:gd name="T112" fmla="*/ 2147483646 w 883"/>
              <a:gd name="T113" fmla="*/ 2147483646 h 54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883" h="542">
                <a:moveTo>
                  <a:pt x="1" y="447"/>
                </a:moveTo>
                <a:cubicBezTo>
                  <a:pt x="0" y="448"/>
                  <a:pt x="0" y="448"/>
                  <a:pt x="0" y="448"/>
                </a:cubicBezTo>
                <a:cubicBezTo>
                  <a:pt x="0" y="450"/>
                  <a:pt x="1" y="452"/>
                  <a:pt x="3" y="453"/>
                </a:cubicBezTo>
                <a:cubicBezTo>
                  <a:pt x="5" y="453"/>
                  <a:pt x="7" y="452"/>
                  <a:pt x="8" y="450"/>
                </a:cubicBezTo>
                <a:cubicBezTo>
                  <a:pt x="8" y="450"/>
                  <a:pt x="8" y="450"/>
                  <a:pt x="8" y="450"/>
                </a:cubicBezTo>
                <a:cubicBezTo>
                  <a:pt x="9" y="448"/>
                  <a:pt x="8" y="445"/>
                  <a:pt x="6" y="444"/>
                </a:cubicBezTo>
                <a:cubicBezTo>
                  <a:pt x="4" y="444"/>
                  <a:pt x="1" y="445"/>
                  <a:pt x="1" y="447"/>
                </a:cubicBezTo>
                <a:close/>
                <a:moveTo>
                  <a:pt x="14" y="425"/>
                </a:moveTo>
                <a:cubicBezTo>
                  <a:pt x="11" y="428"/>
                  <a:pt x="9" y="432"/>
                  <a:pt x="6" y="435"/>
                </a:cubicBezTo>
                <a:cubicBezTo>
                  <a:pt x="5" y="437"/>
                  <a:pt x="6" y="440"/>
                  <a:pt x="8" y="441"/>
                </a:cubicBezTo>
                <a:cubicBezTo>
                  <a:pt x="9" y="442"/>
                  <a:pt x="12" y="441"/>
                  <a:pt x="13" y="440"/>
                </a:cubicBezTo>
                <a:cubicBezTo>
                  <a:pt x="15" y="436"/>
                  <a:pt x="17" y="433"/>
                  <a:pt x="20" y="431"/>
                </a:cubicBezTo>
                <a:cubicBezTo>
                  <a:pt x="21" y="429"/>
                  <a:pt x="21" y="427"/>
                  <a:pt x="20" y="425"/>
                </a:cubicBezTo>
                <a:cubicBezTo>
                  <a:pt x="18" y="424"/>
                  <a:pt x="16" y="424"/>
                  <a:pt x="14" y="425"/>
                </a:cubicBezTo>
                <a:close/>
                <a:moveTo>
                  <a:pt x="35" y="411"/>
                </a:moveTo>
                <a:cubicBezTo>
                  <a:pt x="31" y="412"/>
                  <a:pt x="27" y="415"/>
                  <a:pt x="24" y="417"/>
                </a:cubicBezTo>
                <a:cubicBezTo>
                  <a:pt x="22" y="418"/>
                  <a:pt x="22" y="421"/>
                  <a:pt x="23" y="422"/>
                </a:cubicBezTo>
                <a:cubicBezTo>
                  <a:pt x="24" y="424"/>
                  <a:pt x="27" y="425"/>
                  <a:pt x="28" y="424"/>
                </a:cubicBezTo>
                <a:cubicBezTo>
                  <a:pt x="31" y="421"/>
                  <a:pt x="35" y="420"/>
                  <a:pt x="38" y="418"/>
                </a:cubicBezTo>
                <a:cubicBezTo>
                  <a:pt x="40" y="417"/>
                  <a:pt x="41" y="415"/>
                  <a:pt x="40" y="413"/>
                </a:cubicBezTo>
                <a:cubicBezTo>
                  <a:pt x="39" y="411"/>
                  <a:pt x="37" y="410"/>
                  <a:pt x="35" y="411"/>
                </a:cubicBezTo>
                <a:close/>
                <a:moveTo>
                  <a:pt x="59" y="404"/>
                </a:moveTo>
                <a:cubicBezTo>
                  <a:pt x="55" y="405"/>
                  <a:pt x="51" y="406"/>
                  <a:pt x="47" y="407"/>
                </a:cubicBezTo>
                <a:cubicBezTo>
                  <a:pt x="45" y="407"/>
                  <a:pt x="44" y="409"/>
                  <a:pt x="44" y="412"/>
                </a:cubicBezTo>
                <a:cubicBezTo>
                  <a:pt x="45" y="414"/>
                  <a:pt x="47" y="415"/>
                  <a:pt x="49" y="414"/>
                </a:cubicBezTo>
                <a:cubicBezTo>
                  <a:pt x="53" y="414"/>
                  <a:pt x="56" y="413"/>
                  <a:pt x="60" y="412"/>
                </a:cubicBezTo>
                <a:cubicBezTo>
                  <a:pt x="62" y="412"/>
                  <a:pt x="64" y="410"/>
                  <a:pt x="64" y="408"/>
                </a:cubicBezTo>
                <a:cubicBezTo>
                  <a:pt x="63" y="406"/>
                  <a:pt x="61" y="404"/>
                  <a:pt x="59" y="404"/>
                </a:cubicBezTo>
                <a:close/>
                <a:moveTo>
                  <a:pt x="84" y="404"/>
                </a:moveTo>
                <a:cubicBezTo>
                  <a:pt x="81" y="403"/>
                  <a:pt x="78" y="403"/>
                  <a:pt x="76" y="403"/>
                </a:cubicBezTo>
                <a:cubicBezTo>
                  <a:pt x="74" y="403"/>
                  <a:pt x="73" y="403"/>
                  <a:pt x="72" y="403"/>
                </a:cubicBezTo>
                <a:cubicBezTo>
                  <a:pt x="69" y="403"/>
                  <a:pt x="68" y="405"/>
                  <a:pt x="68" y="408"/>
                </a:cubicBezTo>
                <a:cubicBezTo>
                  <a:pt x="68" y="410"/>
                  <a:pt x="70" y="411"/>
                  <a:pt x="72" y="411"/>
                </a:cubicBezTo>
                <a:cubicBezTo>
                  <a:pt x="73" y="411"/>
                  <a:pt x="74" y="411"/>
                  <a:pt x="76" y="411"/>
                </a:cubicBezTo>
                <a:cubicBezTo>
                  <a:pt x="78" y="411"/>
                  <a:pt x="81" y="411"/>
                  <a:pt x="83" y="412"/>
                </a:cubicBezTo>
                <a:cubicBezTo>
                  <a:pt x="86" y="412"/>
                  <a:pt x="88" y="410"/>
                  <a:pt x="88" y="408"/>
                </a:cubicBezTo>
                <a:cubicBezTo>
                  <a:pt x="88" y="406"/>
                  <a:pt x="86" y="404"/>
                  <a:pt x="84" y="404"/>
                </a:cubicBezTo>
                <a:close/>
                <a:moveTo>
                  <a:pt x="108" y="406"/>
                </a:moveTo>
                <a:cubicBezTo>
                  <a:pt x="104" y="406"/>
                  <a:pt x="100" y="405"/>
                  <a:pt x="96" y="405"/>
                </a:cubicBezTo>
                <a:cubicBezTo>
                  <a:pt x="94" y="404"/>
                  <a:pt x="92" y="406"/>
                  <a:pt x="92" y="408"/>
                </a:cubicBezTo>
                <a:cubicBezTo>
                  <a:pt x="91" y="410"/>
                  <a:pt x="93" y="412"/>
                  <a:pt x="95" y="413"/>
                </a:cubicBezTo>
                <a:cubicBezTo>
                  <a:pt x="99" y="413"/>
                  <a:pt x="103" y="414"/>
                  <a:pt x="107" y="414"/>
                </a:cubicBezTo>
                <a:cubicBezTo>
                  <a:pt x="109" y="415"/>
                  <a:pt x="111" y="413"/>
                  <a:pt x="111" y="411"/>
                </a:cubicBezTo>
                <a:cubicBezTo>
                  <a:pt x="112" y="409"/>
                  <a:pt x="110" y="407"/>
                  <a:pt x="108" y="406"/>
                </a:cubicBezTo>
                <a:close/>
                <a:moveTo>
                  <a:pt x="132" y="411"/>
                </a:moveTo>
                <a:cubicBezTo>
                  <a:pt x="128" y="410"/>
                  <a:pt x="124" y="409"/>
                  <a:pt x="120" y="409"/>
                </a:cubicBezTo>
                <a:cubicBezTo>
                  <a:pt x="118" y="408"/>
                  <a:pt x="116" y="410"/>
                  <a:pt x="115" y="412"/>
                </a:cubicBezTo>
                <a:cubicBezTo>
                  <a:pt x="115" y="414"/>
                  <a:pt x="116" y="416"/>
                  <a:pt x="118" y="416"/>
                </a:cubicBezTo>
                <a:cubicBezTo>
                  <a:pt x="122" y="417"/>
                  <a:pt x="126" y="418"/>
                  <a:pt x="130" y="419"/>
                </a:cubicBezTo>
                <a:cubicBezTo>
                  <a:pt x="132" y="420"/>
                  <a:pt x="134" y="418"/>
                  <a:pt x="135" y="416"/>
                </a:cubicBezTo>
                <a:cubicBezTo>
                  <a:pt x="135" y="414"/>
                  <a:pt x="134" y="412"/>
                  <a:pt x="132" y="411"/>
                </a:cubicBezTo>
                <a:close/>
                <a:moveTo>
                  <a:pt x="155" y="418"/>
                </a:moveTo>
                <a:cubicBezTo>
                  <a:pt x="151" y="417"/>
                  <a:pt x="148" y="416"/>
                  <a:pt x="144" y="415"/>
                </a:cubicBezTo>
                <a:cubicBezTo>
                  <a:pt x="142" y="414"/>
                  <a:pt x="139" y="415"/>
                  <a:pt x="139" y="417"/>
                </a:cubicBezTo>
                <a:cubicBezTo>
                  <a:pt x="138" y="419"/>
                  <a:pt x="139" y="422"/>
                  <a:pt x="141" y="422"/>
                </a:cubicBezTo>
                <a:cubicBezTo>
                  <a:pt x="145" y="423"/>
                  <a:pt x="149" y="425"/>
                  <a:pt x="153" y="426"/>
                </a:cubicBezTo>
                <a:cubicBezTo>
                  <a:pt x="155" y="426"/>
                  <a:pt x="157" y="425"/>
                  <a:pt x="158" y="423"/>
                </a:cubicBezTo>
                <a:cubicBezTo>
                  <a:pt x="159" y="421"/>
                  <a:pt x="157" y="419"/>
                  <a:pt x="155" y="418"/>
                </a:cubicBezTo>
                <a:close/>
                <a:moveTo>
                  <a:pt x="178" y="426"/>
                </a:moveTo>
                <a:cubicBezTo>
                  <a:pt x="174" y="425"/>
                  <a:pt x="171" y="423"/>
                  <a:pt x="167" y="422"/>
                </a:cubicBezTo>
                <a:cubicBezTo>
                  <a:pt x="165" y="421"/>
                  <a:pt x="162" y="422"/>
                  <a:pt x="162" y="424"/>
                </a:cubicBezTo>
                <a:cubicBezTo>
                  <a:pt x="161" y="427"/>
                  <a:pt x="162" y="429"/>
                  <a:pt x="164" y="430"/>
                </a:cubicBezTo>
                <a:cubicBezTo>
                  <a:pt x="168" y="431"/>
                  <a:pt x="172" y="432"/>
                  <a:pt x="175" y="434"/>
                </a:cubicBezTo>
                <a:cubicBezTo>
                  <a:pt x="177" y="434"/>
                  <a:pt x="180" y="433"/>
                  <a:pt x="180" y="431"/>
                </a:cubicBezTo>
                <a:cubicBezTo>
                  <a:pt x="181" y="429"/>
                  <a:pt x="180" y="427"/>
                  <a:pt x="178" y="426"/>
                </a:cubicBezTo>
                <a:close/>
                <a:moveTo>
                  <a:pt x="201" y="435"/>
                </a:moveTo>
                <a:cubicBezTo>
                  <a:pt x="197" y="434"/>
                  <a:pt x="193" y="432"/>
                  <a:pt x="189" y="431"/>
                </a:cubicBezTo>
                <a:cubicBezTo>
                  <a:pt x="187" y="430"/>
                  <a:pt x="185" y="431"/>
                  <a:pt x="184" y="433"/>
                </a:cubicBezTo>
                <a:cubicBezTo>
                  <a:pt x="183" y="435"/>
                  <a:pt x="184" y="437"/>
                  <a:pt x="186" y="438"/>
                </a:cubicBezTo>
                <a:cubicBezTo>
                  <a:pt x="190" y="440"/>
                  <a:pt x="194" y="441"/>
                  <a:pt x="197" y="443"/>
                </a:cubicBezTo>
                <a:cubicBezTo>
                  <a:pt x="199" y="444"/>
                  <a:pt x="202" y="443"/>
                  <a:pt x="203" y="441"/>
                </a:cubicBezTo>
                <a:cubicBezTo>
                  <a:pt x="203" y="439"/>
                  <a:pt x="203" y="436"/>
                  <a:pt x="201" y="435"/>
                </a:cubicBezTo>
                <a:close/>
                <a:moveTo>
                  <a:pt x="223" y="445"/>
                </a:moveTo>
                <a:cubicBezTo>
                  <a:pt x="219" y="444"/>
                  <a:pt x="215" y="442"/>
                  <a:pt x="212" y="440"/>
                </a:cubicBezTo>
                <a:cubicBezTo>
                  <a:pt x="210" y="439"/>
                  <a:pt x="207" y="440"/>
                  <a:pt x="206" y="442"/>
                </a:cubicBezTo>
                <a:cubicBezTo>
                  <a:pt x="205" y="444"/>
                  <a:pt x="206" y="447"/>
                  <a:pt x="208" y="447"/>
                </a:cubicBezTo>
                <a:cubicBezTo>
                  <a:pt x="212" y="449"/>
                  <a:pt x="216" y="451"/>
                  <a:pt x="219" y="453"/>
                </a:cubicBezTo>
                <a:cubicBezTo>
                  <a:pt x="221" y="454"/>
                  <a:pt x="223" y="453"/>
                  <a:pt x="224" y="451"/>
                </a:cubicBezTo>
                <a:cubicBezTo>
                  <a:pt x="225" y="449"/>
                  <a:pt x="225" y="446"/>
                  <a:pt x="223" y="445"/>
                </a:cubicBezTo>
                <a:close/>
                <a:moveTo>
                  <a:pt x="244" y="456"/>
                </a:moveTo>
                <a:cubicBezTo>
                  <a:pt x="241" y="455"/>
                  <a:pt x="237" y="453"/>
                  <a:pt x="233" y="451"/>
                </a:cubicBezTo>
                <a:cubicBezTo>
                  <a:pt x="231" y="450"/>
                  <a:pt x="229" y="451"/>
                  <a:pt x="228" y="452"/>
                </a:cubicBezTo>
                <a:cubicBezTo>
                  <a:pt x="227" y="454"/>
                  <a:pt x="228" y="457"/>
                  <a:pt x="230" y="458"/>
                </a:cubicBezTo>
                <a:cubicBezTo>
                  <a:pt x="233" y="460"/>
                  <a:pt x="237" y="462"/>
                  <a:pt x="240" y="463"/>
                </a:cubicBezTo>
                <a:cubicBezTo>
                  <a:pt x="242" y="464"/>
                  <a:pt x="245" y="464"/>
                  <a:pt x="246" y="462"/>
                </a:cubicBezTo>
                <a:cubicBezTo>
                  <a:pt x="247" y="460"/>
                  <a:pt x="246" y="457"/>
                  <a:pt x="244" y="456"/>
                </a:cubicBezTo>
                <a:close/>
                <a:moveTo>
                  <a:pt x="265" y="468"/>
                </a:moveTo>
                <a:cubicBezTo>
                  <a:pt x="262" y="466"/>
                  <a:pt x="258" y="464"/>
                  <a:pt x="255" y="462"/>
                </a:cubicBezTo>
                <a:cubicBezTo>
                  <a:pt x="253" y="461"/>
                  <a:pt x="250" y="462"/>
                  <a:pt x="249" y="464"/>
                </a:cubicBezTo>
                <a:cubicBezTo>
                  <a:pt x="248" y="466"/>
                  <a:pt x="249" y="468"/>
                  <a:pt x="251" y="469"/>
                </a:cubicBezTo>
                <a:cubicBezTo>
                  <a:pt x="254" y="471"/>
                  <a:pt x="258" y="473"/>
                  <a:pt x="261" y="475"/>
                </a:cubicBezTo>
                <a:cubicBezTo>
                  <a:pt x="263" y="476"/>
                  <a:pt x="265" y="476"/>
                  <a:pt x="267" y="474"/>
                </a:cubicBezTo>
                <a:cubicBezTo>
                  <a:pt x="268" y="472"/>
                  <a:pt x="267" y="469"/>
                  <a:pt x="265" y="468"/>
                </a:cubicBezTo>
                <a:close/>
                <a:moveTo>
                  <a:pt x="286" y="480"/>
                </a:moveTo>
                <a:cubicBezTo>
                  <a:pt x="282" y="478"/>
                  <a:pt x="279" y="476"/>
                  <a:pt x="275" y="474"/>
                </a:cubicBezTo>
                <a:cubicBezTo>
                  <a:pt x="274" y="473"/>
                  <a:pt x="271" y="474"/>
                  <a:pt x="270" y="476"/>
                </a:cubicBezTo>
                <a:cubicBezTo>
                  <a:pt x="269" y="478"/>
                  <a:pt x="270" y="480"/>
                  <a:pt x="272" y="481"/>
                </a:cubicBezTo>
                <a:cubicBezTo>
                  <a:pt x="275" y="483"/>
                  <a:pt x="278" y="485"/>
                  <a:pt x="282" y="487"/>
                </a:cubicBezTo>
                <a:cubicBezTo>
                  <a:pt x="284" y="488"/>
                  <a:pt x="286" y="487"/>
                  <a:pt x="287" y="486"/>
                </a:cubicBezTo>
                <a:cubicBezTo>
                  <a:pt x="289" y="484"/>
                  <a:pt x="288" y="481"/>
                  <a:pt x="286" y="480"/>
                </a:cubicBezTo>
                <a:close/>
                <a:moveTo>
                  <a:pt x="307" y="491"/>
                </a:moveTo>
                <a:cubicBezTo>
                  <a:pt x="303" y="490"/>
                  <a:pt x="300" y="488"/>
                  <a:pt x="296" y="486"/>
                </a:cubicBezTo>
                <a:cubicBezTo>
                  <a:pt x="294" y="485"/>
                  <a:pt x="292" y="485"/>
                  <a:pt x="291" y="487"/>
                </a:cubicBezTo>
                <a:cubicBezTo>
                  <a:pt x="290" y="489"/>
                  <a:pt x="291" y="492"/>
                  <a:pt x="293" y="493"/>
                </a:cubicBezTo>
                <a:cubicBezTo>
                  <a:pt x="296" y="495"/>
                  <a:pt x="300" y="497"/>
                  <a:pt x="303" y="499"/>
                </a:cubicBezTo>
                <a:cubicBezTo>
                  <a:pt x="305" y="500"/>
                  <a:pt x="308" y="499"/>
                  <a:pt x="309" y="497"/>
                </a:cubicBezTo>
                <a:cubicBezTo>
                  <a:pt x="310" y="495"/>
                  <a:pt x="309" y="492"/>
                  <a:pt x="307" y="491"/>
                </a:cubicBezTo>
                <a:close/>
                <a:moveTo>
                  <a:pt x="328" y="502"/>
                </a:moveTo>
                <a:cubicBezTo>
                  <a:pt x="325" y="500"/>
                  <a:pt x="321" y="499"/>
                  <a:pt x="318" y="497"/>
                </a:cubicBezTo>
                <a:cubicBezTo>
                  <a:pt x="316" y="496"/>
                  <a:pt x="313" y="497"/>
                  <a:pt x="312" y="499"/>
                </a:cubicBezTo>
                <a:cubicBezTo>
                  <a:pt x="311" y="501"/>
                  <a:pt x="312" y="503"/>
                  <a:pt x="314" y="504"/>
                </a:cubicBezTo>
                <a:cubicBezTo>
                  <a:pt x="318" y="506"/>
                  <a:pt x="321" y="508"/>
                  <a:pt x="325" y="509"/>
                </a:cubicBezTo>
                <a:cubicBezTo>
                  <a:pt x="327" y="510"/>
                  <a:pt x="329" y="509"/>
                  <a:pt x="330" y="507"/>
                </a:cubicBezTo>
                <a:cubicBezTo>
                  <a:pt x="331" y="505"/>
                  <a:pt x="330" y="503"/>
                  <a:pt x="328" y="502"/>
                </a:cubicBezTo>
                <a:close/>
                <a:moveTo>
                  <a:pt x="350" y="512"/>
                </a:moveTo>
                <a:cubicBezTo>
                  <a:pt x="346" y="510"/>
                  <a:pt x="343" y="509"/>
                  <a:pt x="339" y="507"/>
                </a:cubicBezTo>
                <a:cubicBezTo>
                  <a:pt x="337" y="506"/>
                  <a:pt x="335" y="507"/>
                  <a:pt x="334" y="509"/>
                </a:cubicBezTo>
                <a:cubicBezTo>
                  <a:pt x="333" y="511"/>
                  <a:pt x="334" y="513"/>
                  <a:pt x="336" y="514"/>
                </a:cubicBezTo>
                <a:cubicBezTo>
                  <a:pt x="340" y="516"/>
                  <a:pt x="343" y="518"/>
                  <a:pt x="347" y="519"/>
                </a:cubicBezTo>
                <a:cubicBezTo>
                  <a:pt x="349" y="520"/>
                  <a:pt x="351" y="519"/>
                  <a:pt x="352" y="517"/>
                </a:cubicBezTo>
                <a:cubicBezTo>
                  <a:pt x="353" y="515"/>
                  <a:pt x="352" y="513"/>
                  <a:pt x="350" y="512"/>
                </a:cubicBezTo>
                <a:close/>
                <a:moveTo>
                  <a:pt x="372" y="520"/>
                </a:moveTo>
                <a:cubicBezTo>
                  <a:pt x="368" y="519"/>
                  <a:pt x="365" y="518"/>
                  <a:pt x="361" y="516"/>
                </a:cubicBezTo>
                <a:cubicBezTo>
                  <a:pt x="359" y="515"/>
                  <a:pt x="357" y="517"/>
                  <a:pt x="356" y="519"/>
                </a:cubicBezTo>
                <a:cubicBezTo>
                  <a:pt x="355" y="521"/>
                  <a:pt x="356" y="523"/>
                  <a:pt x="358" y="524"/>
                </a:cubicBezTo>
                <a:cubicBezTo>
                  <a:pt x="362" y="525"/>
                  <a:pt x="366" y="527"/>
                  <a:pt x="370" y="528"/>
                </a:cubicBezTo>
                <a:cubicBezTo>
                  <a:pt x="372" y="529"/>
                  <a:pt x="374" y="528"/>
                  <a:pt x="375" y="525"/>
                </a:cubicBezTo>
                <a:cubicBezTo>
                  <a:pt x="375" y="523"/>
                  <a:pt x="374" y="521"/>
                  <a:pt x="372" y="520"/>
                </a:cubicBezTo>
                <a:close/>
                <a:moveTo>
                  <a:pt x="395" y="527"/>
                </a:moveTo>
                <a:cubicBezTo>
                  <a:pt x="391" y="526"/>
                  <a:pt x="387" y="525"/>
                  <a:pt x="383" y="524"/>
                </a:cubicBezTo>
                <a:cubicBezTo>
                  <a:pt x="381" y="523"/>
                  <a:pt x="379" y="525"/>
                  <a:pt x="378" y="527"/>
                </a:cubicBezTo>
                <a:cubicBezTo>
                  <a:pt x="378" y="529"/>
                  <a:pt x="379" y="531"/>
                  <a:pt x="381" y="532"/>
                </a:cubicBezTo>
                <a:cubicBezTo>
                  <a:pt x="385" y="533"/>
                  <a:pt x="389" y="534"/>
                  <a:pt x="393" y="535"/>
                </a:cubicBezTo>
                <a:cubicBezTo>
                  <a:pt x="395" y="536"/>
                  <a:pt x="397" y="534"/>
                  <a:pt x="398" y="532"/>
                </a:cubicBezTo>
                <a:cubicBezTo>
                  <a:pt x="398" y="530"/>
                  <a:pt x="397" y="528"/>
                  <a:pt x="395" y="527"/>
                </a:cubicBezTo>
                <a:close/>
                <a:moveTo>
                  <a:pt x="418" y="532"/>
                </a:moveTo>
                <a:cubicBezTo>
                  <a:pt x="414" y="531"/>
                  <a:pt x="410" y="531"/>
                  <a:pt x="406" y="530"/>
                </a:cubicBezTo>
                <a:cubicBezTo>
                  <a:pt x="404" y="529"/>
                  <a:pt x="402" y="531"/>
                  <a:pt x="402" y="533"/>
                </a:cubicBezTo>
                <a:cubicBezTo>
                  <a:pt x="401" y="535"/>
                  <a:pt x="403" y="537"/>
                  <a:pt x="405" y="538"/>
                </a:cubicBezTo>
                <a:cubicBezTo>
                  <a:pt x="409" y="539"/>
                  <a:pt x="413" y="539"/>
                  <a:pt x="417" y="540"/>
                </a:cubicBezTo>
                <a:cubicBezTo>
                  <a:pt x="419" y="540"/>
                  <a:pt x="421" y="539"/>
                  <a:pt x="421" y="537"/>
                </a:cubicBezTo>
                <a:cubicBezTo>
                  <a:pt x="422" y="534"/>
                  <a:pt x="420" y="532"/>
                  <a:pt x="418" y="532"/>
                </a:cubicBezTo>
                <a:close/>
                <a:moveTo>
                  <a:pt x="441" y="534"/>
                </a:moveTo>
                <a:cubicBezTo>
                  <a:pt x="437" y="534"/>
                  <a:pt x="433" y="534"/>
                  <a:pt x="430" y="533"/>
                </a:cubicBezTo>
                <a:cubicBezTo>
                  <a:pt x="427" y="533"/>
                  <a:pt x="425" y="535"/>
                  <a:pt x="425" y="537"/>
                </a:cubicBezTo>
                <a:cubicBezTo>
                  <a:pt x="425" y="539"/>
                  <a:pt x="427" y="541"/>
                  <a:pt x="429" y="541"/>
                </a:cubicBezTo>
                <a:cubicBezTo>
                  <a:pt x="433" y="542"/>
                  <a:pt x="437" y="542"/>
                  <a:pt x="441" y="542"/>
                </a:cubicBezTo>
                <a:cubicBezTo>
                  <a:pt x="443" y="542"/>
                  <a:pt x="445" y="540"/>
                  <a:pt x="445" y="538"/>
                </a:cubicBezTo>
                <a:cubicBezTo>
                  <a:pt x="445" y="536"/>
                  <a:pt x="444" y="534"/>
                  <a:pt x="441" y="534"/>
                </a:cubicBezTo>
                <a:close/>
                <a:moveTo>
                  <a:pt x="465" y="533"/>
                </a:moveTo>
                <a:cubicBezTo>
                  <a:pt x="461" y="534"/>
                  <a:pt x="457" y="534"/>
                  <a:pt x="453" y="534"/>
                </a:cubicBezTo>
                <a:cubicBezTo>
                  <a:pt x="451" y="534"/>
                  <a:pt x="449" y="536"/>
                  <a:pt x="449" y="538"/>
                </a:cubicBezTo>
                <a:cubicBezTo>
                  <a:pt x="449" y="540"/>
                  <a:pt x="451" y="542"/>
                  <a:pt x="453" y="542"/>
                </a:cubicBezTo>
                <a:cubicBezTo>
                  <a:pt x="457" y="542"/>
                  <a:pt x="462" y="542"/>
                  <a:pt x="466" y="541"/>
                </a:cubicBezTo>
                <a:cubicBezTo>
                  <a:pt x="468" y="541"/>
                  <a:pt x="469" y="539"/>
                  <a:pt x="469" y="537"/>
                </a:cubicBezTo>
                <a:cubicBezTo>
                  <a:pt x="469" y="534"/>
                  <a:pt x="467" y="533"/>
                  <a:pt x="465" y="533"/>
                </a:cubicBezTo>
                <a:close/>
                <a:moveTo>
                  <a:pt x="488" y="529"/>
                </a:moveTo>
                <a:cubicBezTo>
                  <a:pt x="484" y="530"/>
                  <a:pt x="480" y="531"/>
                  <a:pt x="476" y="531"/>
                </a:cubicBezTo>
                <a:cubicBezTo>
                  <a:pt x="474" y="532"/>
                  <a:pt x="473" y="534"/>
                  <a:pt x="473" y="536"/>
                </a:cubicBezTo>
                <a:cubicBezTo>
                  <a:pt x="473" y="538"/>
                  <a:pt x="476" y="540"/>
                  <a:pt x="478" y="539"/>
                </a:cubicBezTo>
                <a:cubicBezTo>
                  <a:pt x="482" y="538"/>
                  <a:pt x="486" y="537"/>
                  <a:pt x="490" y="536"/>
                </a:cubicBezTo>
                <a:cubicBezTo>
                  <a:pt x="492" y="536"/>
                  <a:pt x="493" y="533"/>
                  <a:pt x="492" y="531"/>
                </a:cubicBezTo>
                <a:cubicBezTo>
                  <a:pt x="492" y="529"/>
                  <a:pt x="490" y="528"/>
                  <a:pt x="488" y="529"/>
                </a:cubicBezTo>
                <a:close/>
                <a:moveTo>
                  <a:pt x="509" y="520"/>
                </a:moveTo>
                <a:cubicBezTo>
                  <a:pt x="506" y="522"/>
                  <a:pt x="502" y="523"/>
                  <a:pt x="499" y="525"/>
                </a:cubicBezTo>
                <a:cubicBezTo>
                  <a:pt x="497" y="526"/>
                  <a:pt x="495" y="528"/>
                  <a:pt x="496" y="530"/>
                </a:cubicBezTo>
                <a:cubicBezTo>
                  <a:pt x="497" y="532"/>
                  <a:pt x="499" y="533"/>
                  <a:pt x="501" y="532"/>
                </a:cubicBezTo>
                <a:cubicBezTo>
                  <a:pt x="505" y="531"/>
                  <a:pt x="509" y="529"/>
                  <a:pt x="513" y="527"/>
                </a:cubicBezTo>
                <a:cubicBezTo>
                  <a:pt x="515" y="527"/>
                  <a:pt x="516" y="524"/>
                  <a:pt x="515" y="522"/>
                </a:cubicBezTo>
                <a:cubicBezTo>
                  <a:pt x="514" y="520"/>
                  <a:pt x="511" y="519"/>
                  <a:pt x="509" y="520"/>
                </a:cubicBezTo>
                <a:close/>
                <a:moveTo>
                  <a:pt x="529" y="508"/>
                </a:moveTo>
                <a:cubicBezTo>
                  <a:pt x="526" y="511"/>
                  <a:pt x="523" y="513"/>
                  <a:pt x="520" y="515"/>
                </a:cubicBezTo>
                <a:cubicBezTo>
                  <a:pt x="518" y="516"/>
                  <a:pt x="517" y="518"/>
                  <a:pt x="518" y="520"/>
                </a:cubicBezTo>
                <a:cubicBezTo>
                  <a:pt x="519" y="522"/>
                  <a:pt x="522" y="523"/>
                  <a:pt x="524" y="522"/>
                </a:cubicBezTo>
                <a:cubicBezTo>
                  <a:pt x="527" y="520"/>
                  <a:pt x="531" y="517"/>
                  <a:pt x="534" y="515"/>
                </a:cubicBezTo>
                <a:cubicBezTo>
                  <a:pt x="536" y="514"/>
                  <a:pt x="536" y="511"/>
                  <a:pt x="535" y="509"/>
                </a:cubicBezTo>
                <a:cubicBezTo>
                  <a:pt x="534" y="508"/>
                  <a:pt x="531" y="507"/>
                  <a:pt x="529" y="508"/>
                </a:cubicBezTo>
                <a:close/>
                <a:moveTo>
                  <a:pt x="548" y="494"/>
                </a:moveTo>
                <a:cubicBezTo>
                  <a:pt x="547" y="495"/>
                  <a:pt x="545" y="496"/>
                  <a:pt x="544" y="497"/>
                </a:cubicBezTo>
                <a:cubicBezTo>
                  <a:pt x="542" y="499"/>
                  <a:pt x="541" y="500"/>
                  <a:pt x="539" y="501"/>
                </a:cubicBezTo>
                <a:cubicBezTo>
                  <a:pt x="537" y="503"/>
                  <a:pt x="537" y="505"/>
                  <a:pt x="538" y="507"/>
                </a:cubicBezTo>
                <a:cubicBezTo>
                  <a:pt x="540" y="509"/>
                  <a:pt x="542" y="509"/>
                  <a:pt x="544" y="508"/>
                </a:cubicBezTo>
                <a:cubicBezTo>
                  <a:pt x="546" y="506"/>
                  <a:pt x="548" y="505"/>
                  <a:pt x="549" y="503"/>
                </a:cubicBezTo>
                <a:cubicBezTo>
                  <a:pt x="551" y="502"/>
                  <a:pt x="552" y="501"/>
                  <a:pt x="553" y="500"/>
                </a:cubicBezTo>
                <a:cubicBezTo>
                  <a:pt x="555" y="498"/>
                  <a:pt x="555" y="496"/>
                  <a:pt x="553" y="494"/>
                </a:cubicBezTo>
                <a:cubicBezTo>
                  <a:pt x="552" y="492"/>
                  <a:pt x="549" y="492"/>
                  <a:pt x="548" y="494"/>
                </a:cubicBezTo>
                <a:close/>
                <a:moveTo>
                  <a:pt x="562" y="476"/>
                </a:moveTo>
                <a:cubicBezTo>
                  <a:pt x="560" y="479"/>
                  <a:pt x="558" y="482"/>
                  <a:pt x="555" y="485"/>
                </a:cubicBezTo>
                <a:cubicBezTo>
                  <a:pt x="554" y="487"/>
                  <a:pt x="554" y="490"/>
                  <a:pt x="556" y="491"/>
                </a:cubicBezTo>
                <a:cubicBezTo>
                  <a:pt x="558" y="492"/>
                  <a:pt x="560" y="492"/>
                  <a:pt x="562" y="490"/>
                </a:cubicBezTo>
                <a:cubicBezTo>
                  <a:pt x="564" y="487"/>
                  <a:pt x="567" y="484"/>
                  <a:pt x="569" y="480"/>
                </a:cubicBezTo>
                <a:cubicBezTo>
                  <a:pt x="570" y="478"/>
                  <a:pt x="569" y="476"/>
                  <a:pt x="568" y="475"/>
                </a:cubicBezTo>
                <a:cubicBezTo>
                  <a:pt x="566" y="474"/>
                  <a:pt x="563" y="474"/>
                  <a:pt x="562" y="476"/>
                </a:cubicBezTo>
                <a:close/>
                <a:moveTo>
                  <a:pt x="572" y="455"/>
                </a:moveTo>
                <a:cubicBezTo>
                  <a:pt x="570" y="459"/>
                  <a:pt x="569" y="462"/>
                  <a:pt x="567" y="466"/>
                </a:cubicBezTo>
                <a:cubicBezTo>
                  <a:pt x="567" y="468"/>
                  <a:pt x="567" y="470"/>
                  <a:pt x="569" y="471"/>
                </a:cubicBezTo>
                <a:cubicBezTo>
                  <a:pt x="571" y="472"/>
                  <a:pt x="574" y="471"/>
                  <a:pt x="575" y="469"/>
                </a:cubicBezTo>
                <a:cubicBezTo>
                  <a:pt x="576" y="465"/>
                  <a:pt x="578" y="462"/>
                  <a:pt x="579" y="458"/>
                </a:cubicBezTo>
                <a:cubicBezTo>
                  <a:pt x="580" y="456"/>
                  <a:pt x="579" y="453"/>
                  <a:pt x="577" y="453"/>
                </a:cubicBezTo>
                <a:cubicBezTo>
                  <a:pt x="575" y="452"/>
                  <a:pt x="572" y="453"/>
                  <a:pt x="572" y="455"/>
                </a:cubicBezTo>
                <a:close/>
                <a:moveTo>
                  <a:pt x="577" y="432"/>
                </a:moveTo>
                <a:cubicBezTo>
                  <a:pt x="576" y="436"/>
                  <a:pt x="576" y="440"/>
                  <a:pt x="575" y="444"/>
                </a:cubicBezTo>
                <a:cubicBezTo>
                  <a:pt x="574" y="446"/>
                  <a:pt x="576" y="448"/>
                  <a:pt x="578" y="449"/>
                </a:cubicBezTo>
                <a:cubicBezTo>
                  <a:pt x="580" y="449"/>
                  <a:pt x="582" y="448"/>
                  <a:pt x="583" y="446"/>
                </a:cubicBezTo>
                <a:cubicBezTo>
                  <a:pt x="584" y="442"/>
                  <a:pt x="584" y="438"/>
                  <a:pt x="585" y="434"/>
                </a:cubicBezTo>
                <a:cubicBezTo>
                  <a:pt x="585" y="432"/>
                  <a:pt x="584" y="429"/>
                  <a:pt x="582" y="429"/>
                </a:cubicBezTo>
                <a:cubicBezTo>
                  <a:pt x="579" y="429"/>
                  <a:pt x="577" y="430"/>
                  <a:pt x="577" y="432"/>
                </a:cubicBezTo>
                <a:close/>
                <a:moveTo>
                  <a:pt x="579" y="409"/>
                </a:moveTo>
                <a:cubicBezTo>
                  <a:pt x="579" y="413"/>
                  <a:pt x="579" y="417"/>
                  <a:pt x="578" y="421"/>
                </a:cubicBezTo>
                <a:cubicBezTo>
                  <a:pt x="578" y="423"/>
                  <a:pt x="580" y="425"/>
                  <a:pt x="582" y="425"/>
                </a:cubicBezTo>
                <a:cubicBezTo>
                  <a:pt x="584" y="425"/>
                  <a:pt x="586" y="424"/>
                  <a:pt x="586" y="422"/>
                </a:cubicBezTo>
                <a:cubicBezTo>
                  <a:pt x="587" y="418"/>
                  <a:pt x="587" y="413"/>
                  <a:pt x="587" y="409"/>
                </a:cubicBezTo>
                <a:cubicBezTo>
                  <a:pt x="587" y="407"/>
                  <a:pt x="586" y="405"/>
                  <a:pt x="584" y="405"/>
                </a:cubicBezTo>
                <a:cubicBezTo>
                  <a:pt x="581" y="405"/>
                  <a:pt x="579" y="407"/>
                  <a:pt x="579" y="409"/>
                </a:cubicBezTo>
                <a:close/>
                <a:moveTo>
                  <a:pt x="580" y="385"/>
                </a:moveTo>
                <a:cubicBezTo>
                  <a:pt x="580" y="389"/>
                  <a:pt x="580" y="393"/>
                  <a:pt x="580" y="397"/>
                </a:cubicBezTo>
                <a:cubicBezTo>
                  <a:pt x="580" y="399"/>
                  <a:pt x="581" y="401"/>
                  <a:pt x="584" y="401"/>
                </a:cubicBezTo>
                <a:cubicBezTo>
                  <a:pt x="586" y="401"/>
                  <a:pt x="588" y="399"/>
                  <a:pt x="588" y="397"/>
                </a:cubicBezTo>
                <a:cubicBezTo>
                  <a:pt x="588" y="393"/>
                  <a:pt x="588" y="389"/>
                  <a:pt x="588" y="385"/>
                </a:cubicBezTo>
                <a:cubicBezTo>
                  <a:pt x="588" y="383"/>
                  <a:pt x="586" y="381"/>
                  <a:pt x="584" y="381"/>
                </a:cubicBezTo>
                <a:cubicBezTo>
                  <a:pt x="582" y="381"/>
                  <a:pt x="580" y="383"/>
                  <a:pt x="580" y="385"/>
                </a:cubicBezTo>
                <a:close/>
                <a:moveTo>
                  <a:pt x="580" y="361"/>
                </a:moveTo>
                <a:cubicBezTo>
                  <a:pt x="580" y="362"/>
                  <a:pt x="580" y="363"/>
                  <a:pt x="580" y="363"/>
                </a:cubicBezTo>
                <a:cubicBezTo>
                  <a:pt x="580" y="367"/>
                  <a:pt x="580" y="370"/>
                  <a:pt x="580" y="373"/>
                </a:cubicBezTo>
                <a:cubicBezTo>
                  <a:pt x="580" y="375"/>
                  <a:pt x="582" y="377"/>
                  <a:pt x="584" y="377"/>
                </a:cubicBezTo>
                <a:cubicBezTo>
                  <a:pt x="586" y="377"/>
                  <a:pt x="588" y="375"/>
                  <a:pt x="588" y="373"/>
                </a:cubicBezTo>
                <a:cubicBezTo>
                  <a:pt x="588" y="370"/>
                  <a:pt x="588" y="367"/>
                  <a:pt x="588" y="363"/>
                </a:cubicBezTo>
                <a:cubicBezTo>
                  <a:pt x="588" y="363"/>
                  <a:pt x="588" y="362"/>
                  <a:pt x="588" y="361"/>
                </a:cubicBezTo>
                <a:cubicBezTo>
                  <a:pt x="588" y="359"/>
                  <a:pt x="586" y="357"/>
                  <a:pt x="584" y="357"/>
                </a:cubicBezTo>
                <a:cubicBezTo>
                  <a:pt x="582" y="357"/>
                  <a:pt x="580" y="359"/>
                  <a:pt x="580" y="361"/>
                </a:cubicBezTo>
                <a:close/>
                <a:moveTo>
                  <a:pt x="580" y="337"/>
                </a:moveTo>
                <a:cubicBezTo>
                  <a:pt x="580" y="341"/>
                  <a:pt x="580" y="345"/>
                  <a:pt x="580" y="349"/>
                </a:cubicBezTo>
                <a:cubicBezTo>
                  <a:pt x="580" y="351"/>
                  <a:pt x="582" y="353"/>
                  <a:pt x="584" y="353"/>
                </a:cubicBezTo>
                <a:cubicBezTo>
                  <a:pt x="586" y="353"/>
                  <a:pt x="588" y="351"/>
                  <a:pt x="588" y="349"/>
                </a:cubicBezTo>
                <a:cubicBezTo>
                  <a:pt x="588" y="345"/>
                  <a:pt x="588" y="341"/>
                  <a:pt x="588" y="337"/>
                </a:cubicBezTo>
                <a:cubicBezTo>
                  <a:pt x="588" y="335"/>
                  <a:pt x="587" y="333"/>
                  <a:pt x="585" y="333"/>
                </a:cubicBezTo>
                <a:cubicBezTo>
                  <a:pt x="582" y="333"/>
                  <a:pt x="580" y="335"/>
                  <a:pt x="580" y="337"/>
                </a:cubicBezTo>
                <a:close/>
                <a:moveTo>
                  <a:pt x="582" y="313"/>
                </a:moveTo>
                <a:cubicBezTo>
                  <a:pt x="582" y="317"/>
                  <a:pt x="581" y="321"/>
                  <a:pt x="581" y="325"/>
                </a:cubicBezTo>
                <a:cubicBezTo>
                  <a:pt x="581" y="327"/>
                  <a:pt x="583" y="329"/>
                  <a:pt x="585" y="329"/>
                </a:cubicBezTo>
                <a:cubicBezTo>
                  <a:pt x="587" y="329"/>
                  <a:pt x="589" y="328"/>
                  <a:pt x="589" y="326"/>
                </a:cubicBezTo>
                <a:cubicBezTo>
                  <a:pt x="589" y="322"/>
                  <a:pt x="590" y="318"/>
                  <a:pt x="590" y="314"/>
                </a:cubicBezTo>
                <a:cubicBezTo>
                  <a:pt x="591" y="312"/>
                  <a:pt x="589" y="310"/>
                  <a:pt x="587" y="309"/>
                </a:cubicBezTo>
                <a:cubicBezTo>
                  <a:pt x="585" y="309"/>
                  <a:pt x="583" y="311"/>
                  <a:pt x="582" y="313"/>
                </a:cubicBezTo>
                <a:close/>
                <a:moveTo>
                  <a:pt x="587" y="289"/>
                </a:moveTo>
                <a:cubicBezTo>
                  <a:pt x="586" y="293"/>
                  <a:pt x="585" y="297"/>
                  <a:pt x="584" y="301"/>
                </a:cubicBezTo>
                <a:cubicBezTo>
                  <a:pt x="584" y="303"/>
                  <a:pt x="585" y="305"/>
                  <a:pt x="588" y="305"/>
                </a:cubicBezTo>
                <a:cubicBezTo>
                  <a:pt x="590" y="306"/>
                  <a:pt x="592" y="304"/>
                  <a:pt x="592" y="302"/>
                </a:cubicBezTo>
                <a:cubicBezTo>
                  <a:pt x="593" y="298"/>
                  <a:pt x="594" y="295"/>
                  <a:pt x="595" y="291"/>
                </a:cubicBezTo>
                <a:cubicBezTo>
                  <a:pt x="596" y="289"/>
                  <a:pt x="594" y="287"/>
                  <a:pt x="592" y="286"/>
                </a:cubicBezTo>
                <a:cubicBezTo>
                  <a:pt x="590" y="285"/>
                  <a:pt x="588" y="287"/>
                  <a:pt x="587" y="289"/>
                </a:cubicBezTo>
                <a:close/>
                <a:moveTo>
                  <a:pt x="597" y="266"/>
                </a:moveTo>
                <a:cubicBezTo>
                  <a:pt x="595" y="268"/>
                  <a:pt x="594" y="271"/>
                  <a:pt x="593" y="273"/>
                </a:cubicBezTo>
                <a:cubicBezTo>
                  <a:pt x="592" y="275"/>
                  <a:pt x="592" y="276"/>
                  <a:pt x="591" y="277"/>
                </a:cubicBezTo>
                <a:cubicBezTo>
                  <a:pt x="591" y="279"/>
                  <a:pt x="592" y="281"/>
                  <a:pt x="594" y="282"/>
                </a:cubicBezTo>
                <a:cubicBezTo>
                  <a:pt x="596" y="283"/>
                  <a:pt x="598" y="282"/>
                  <a:pt x="599" y="280"/>
                </a:cubicBezTo>
                <a:cubicBezTo>
                  <a:pt x="599" y="279"/>
                  <a:pt x="600" y="278"/>
                  <a:pt x="600" y="277"/>
                </a:cubicBezTo>
                <a:cubicBezTo>
                  <a:pt x="601" y="274"/>
                  <a:pt x="603" y="272"/>
                  <a:pt x="604" y="269"/>
                </a:cubicBezTo>
                <a:cubicBezTo>
                  <a:pt x="605" y="267"/>
                  <a:pt x="604" y="265"/>
                  <a:pt x="602" y="264"/>
                </a:cubicBezTo>
                <a:cubicBezTo>
                  <a:pt x="600" y="263"/>
                  <a:pt x="598" y="264"/>
                  <a:pt x="597" y="266"/>
                </a:cubicBezTo>
                <a:close/>
                <a:moveTo>
                  <a:pt x="610" y="245"/>
                </a:moveTo>
                <a:cubicBezTo>
                  <a:pt x="607" y="248"/>
                  <a:pt x="605" y="252"/>
                  <a:pt x="603" y="255"/>
                </a:cubicBezTo>
                <a:cubicBezTo>
                  <a:pt x="602" y="257"/>
                  <a:pt x="602" y="259"/>
                  <a:pt x="604" y="261"/>
                </a:cubicBezTo>
                <a:cubicBezTo>
                  <a:pt x="606" y="262"/>
                  <a:pt x="608" y="261"/>
                  <a:pt x="610" y="259"/>
                </a:cubicBezTo>
                <a:cubicBezTo>
                  <a:pt x="612" y="256"/>
                  <a:pt x="614" y="253"/>
                  <a:pt x="616" y="250"/>
                </a:cubicBezTo>
                <a:cubicBezTo>
                  <a:pt x="617" y="248"/>
                  <a:pt x="617" y="245"/>
                  <a:pt x="615" y="244"/>
                </a:cubicBezTo>
                <a:cubicBezTo>
                  <a:pt x="613" y="243"/>
                  <a:pt x="611" y="243"/>
                  <a:pt x="610" y="245"/>
                </a:cubicBezTo>
                <a:close/>
                <a:moveTo>
                  <a:pt x="625" y="226"/>
                </a:moveTo>
                <a:cubicBezTo>
                  <a:pt x="622" y="229"/>
                  <a:pt x="620" y="232"/>
                  <a:pt x="617" y="235"/>
                </a:cubicBezTo>
                <a:cubicBezTo>
                  <a:pt x="616" y="237"/>
                  <a:pt x="616" y="239"/>
                  <a:pt x="618" y="241"/>
                </a:cubicBezTo>
                <a:cubicBezTo>
                  <a:pt x="619" y="242"/>
                  <a:pt x="622" y="242"/>
                  <a:pt x="623" y="240"/>
                </a:cubicBezTo>
                <a:cubicBezTo>
                  <a:pt x="626" y="237"/>
                  <a:pt x="628" y="234"/>
                  <a:pt x="631" y="231"/>
                </a:cubicBezTo>
                <a:cubicBezTo>
                  <a:pt x="632" y="230"/>
                  <a:pt x="632" y="227"/>
                  <a:pt x="631" y="226"/>
                </a:cubicBezTo>
                <a:cubicBezTo>
                  <a:pt x="629" y="224"/>
                  <a:pt x="627" y="224"/>
                  <a:pt x="625" y="226"/>
                </a:cubicBezTo>
                <a:close/>
                <a:moveTo>
                  <a:pt x="643" y="209"/>
                </a:moveTo>
                <a:cubicBezTo>
                  <a:pt x="639" y="212"/>
                  <a:pt x="636" y="214"/>
                  <a:pt x="634" y="217"/>
                </a:cubicBezTo>
                <a:cubicBezTo>
                  <a:pt x="632" y="219"/>
                  <a:pt x="632" y="221"/>
                  <a:pt x="634" y="223"/>
                </a:cubicBezTo>
                <a:cubicBezTo>
                  <a:pt x="635" y="224"/>
                  <a:pt x="638" y="224"/>
                  <a:pt x="639" y="223"/>
                </a:cubicBezTo>
                <a:cubicBezTo>
                  <a:pt x="642" y="220"/>
                  <a:pt x="645" y="217"/>
                  <a:pt x="648" y="215"/>
                </a:cubicBezTo>
                <a:cubicBezTo>
                  <a:pt x="649" y="213"/>
                  <a:pt x="650" y="211"/>
                  <a:pt x="648" y="209"/>
                </a:cubicBezTo>
                <a:cubicBezTo>
                  <a:pt x="647" y="208"/>
                  <a:pt x="644" y="207"/>
                  <a:pt x="643" y="209"/>
                </a:cubicBezTo>
                <a:close/>
                <a:moveTo>
                  <a:pt x="662" y="194"/>
                </a:moveTo>
                <a:cubicBezTo>
                  <a:pt x="658" y="196"/>
                  <a:pt x="655" y="198"/>
                  <a:pt x="652" y="201"/>
                </a:cubicBezTo>
                <a:cubicBezTo>
                  <a:pt x="650" y="202"/>
                  <a:pt x="650" y="205"/>
                  <a:pt x="651" y="207"/>
                </a:cubicBezTo>
                <a:cubicBezTo>
                  <a:pt x="653" y="208"/>
                  <a:pt x="655" y="209"/>
                  <a:pt x="657" y="207"/>
                </a:cubicBezTo>
                <a:cubicBezTo>
                  <a:pt x="660" y="205"/>
                  <a:pt x="663" y="202"/>
                  <a:pt x="666" y="200"/>
                </a:cubicBezTo>
                <a:cubicBezTo>
                  <a:pt x="668" y="199"/>
                  <a:pt x="668" y="196"/>
                  <a:pt x="667" y="194"/>
                </a:cubicBezTo>
                <a:cubicBezTo>
                  <a:pt x="666" y="193"/>
                  <a:pt x="663" y="192"/>
                  <a:pt x="662" y="194"/>
                </a:cubicBezTo>
                <a:close/>
                <a:moveTo>
                  <a:pt x="682" y="180"/>
                </a:moveTo>
                <a:cubicBezTo>
                  <a:pt x="678" y="182"/>
                  <a:pt x="675" y="184"/>
                  <a:pt x="672" y="187"/>
                </a:cubicBezTo>
                <a:cubicBezTo>
                  <a:pt x="670" y="188"/>
                  <a:pt x="669" y="190"/>
                  <a:pt x="670" y="192"/>
                </a:cubicBezTo>
                <a:cubicBezTo>
                  <a:pt x="672" y="194"/>
                  <a:pt x="674" y="195"/>
                  <a:pt x="676" y="193"/>
                </a:cubicBezTo>
                <a:cubicBezTo>
                  <a:pt x="679" y="191"/>
                  <a:pt x="683" y="189"/>
                  <a:pt x="686" y="187"/>
                </a:cubicBezTo>
                <a:cubicBezTo>
                  <a:pt x="688" y="186"/>
                  <a:pt x="689" y="184"/>
                  <a:pt x="687" y="182"/>
                </a:cubicBezTo>
                <a:cubicBezTo>
                  <a:pt x="686" y="180"/>
                  <a:pt x="684" y="179"/>
                  <a:pt x="682" y="180"/>
                </a:cubicBezTo>
                <a:close/>
                <a:moveTo>
                  <a:pt x="704" y="169"/>
                </a:moveTo>
                <a:cubicBezTo>
                  <a:pt x="700" y="171"/>
                  <a:pt x="696" y="173"/>
                  <a:pt x="693" y="174"/>
                </a:cubicBezTo>
                <a:cubicBezTo>
                  <a:pt x="691" y="175"/>
                  <a:pt x="690" y="178"/>
                  <a:pt x="691" y="180"/>
                </a:cubicBezTo>
                <a:cubicBezTo>
                  <a:pt x="692" y="182"/>
                  <a:pt x="694" y="183"/>
                  <a:pt x="696" y="182"/>
                </a:cubicBezTo>
                <a:cubicBezTo>
                  <a:pt x="700" y="180"/>
                  <a:pt x="703" y="178"/>
                  <a:pt x="707" y="177"/>
                </a:cubicBezTo>
                <a:cubicBezTo>
                  <a:pt x="709" y="176"/>
                  <a:pt x="710" y="173"/>
                  <a:pt x="709" y="171"/>
                </a:cubicBezTo>
                <a:cubicBezTo>
                  <a:pt x="708" y="169"/>
                  <a:pt x="706" y="168"/>
                  <a:pt x="704" y="169"/>
                </a:cubicBezTo>
                <a:close/>
                <a:moveTo>
                  <a:pt x="727" y="161"/>
                </a:moveTo>
                <a:cubicBezTo>
                  <a:pt x="723" y="162"/>
                  <a:pt x="719" y="163"/>
                  <a:pt x="715" y="165"/>
                </a:cubicBezTo>
                <a:cubicBezTo>
                  <a:pt x="713" y="165"/>
                  <a:pt x="712" y="168"/>
                  <a:pt x="713" y="170"/>
                </a:cubicBezTo>
                <a:cubicBezTo>
                  <a:pt x="714" y="172"/>
                  <a:pt x="716" y="173"/>
                  <a:pt x="718" y="172"/>
                </a:cubicBezTo>
                <a:cubicBezTo>
                  <a:pt x="722" y="171"/>
                  <a:pt x="725" y="170"/>
                  <a:pt x="729" y="169"/>
                </a:cubicBezTo>
                <a:cubicBezTo>
                  <a:pt x="731" y="168"/>
                  <a:pt x="732" y="166"/>
                  <a:pt x="732" y="164"/>
                </a:cubicBezTo>
                <a:cubicBezTo>
                  <a:pt x="731" y="162"/>
                  <a:pt x="729" y="160"/>
                  <a:pt x="727" y="161"/>
                </a:cubicBezTo>
                <a:close/>
                <a:moveTo>
                  <a:pt x="751" y="156"/>
                </a:moveTo>
                <a:cubicBezTo>
                  <a:pt x="747" y="157"/>
                  <a:pt x="743" y="157"/>
                  <a:pt x="739" y="158"/>
                </a:cubicBezTo>
                <a:cubicBezTo>
                  <a:pt x="737" y="159"/>
                  <a:pt x="735" y="161"/>
                  <a:pt x="736" y="163"/>
                </a:cubicBezTo>
                <a:cubicBezTo>
                  <a:pt x="736" y="165"/>
                  <a:pt x="738" y="166"/>
                  <a:pt x="740" y="166"/>
                </a:cubicBezTo>
                <a:cubicBezTo>
                  <a:pt x="744" y="165"/>
                  <a:pt x="748" y="165"/>
                  <a:pt x="752" y="164"/>
                </a:cubicBezTo>
                <a:cubicBezTo>
                  <a:pt x="754" y="164"/>
                  <a:pt x="756" y="162"/>
                  <a:pt x="756" y="160"/>
                </a:cubicBezTo>
                <a:cubicBezTo>
                  <a:pt x="755" y="158"/>
                  <a:pt x="753" y="156"/>
                  <a:pt x="751" y="156"/>
                </a:cubicBezTo>
                <a:close/>
                <a:moveTo>
                  <a:pt x="776" y="156"/>
                </a:moveTo>
                <a:cubicBezTo>
                  <a:pt x="776" y="156"/>
                  <a:pt x="776" y="156"/>
                  <a:pt x="776" y="156"/>
                </a:cubicBezTo>
                <a:cubicBezTo>
                  <a:pt x="772" y="156"/>
                  <a:pt x="768" y="156"/>
                  <a:pt x="764" y="156"/>
                </a:cubicBezTo>
                <a:cubicBezTo>
                  <a:pt x="764" y="156"/>
                  <a:pt x="764" y="156"/>
                  <a:pt x="764" y="156"/>
                </a:cubicBezTo>
                <a:cubicBezTo>
                  <a:pt x="761" y="156"/>
                  <a:pt x="760" y="157"/>
                  <a:pt x="760" y="160"/>
                </a:cubicBezTo>
                <a:cubicBezTo>
                  <a:pt x="760" y="162"/>
                  <a:pt x="761" y="164"/>
                  <a:pt x="764" y="164"/>
                </a:cubicBezTo>
                <a:cubicBezTo>
                  <a:pt x="764" y="164"/>
                  <a:pt x="764" y="164"/>
                  <a:pt x="764" y="164"/>
                </a:cubicBezTo>
                <a:cubicBezTo>
                  <a:pt x="767" y="164"/>
                  <a:pt x="771" y="164"/>
                  <a:pt x="775" y="164"/>
                </a:cubicBezTo>
                <a:cubicBezTo>
                  <a:pt x="775" y="164"/>
                  <a:pt x="775" y="164"/>
                  <a:pt x="775" y="164"/>
                </a:cubicBezTo>
                <a:cubicBezTo>
                  <a:pt x="777" y="164"/>
                  <a:pt x="779" y="163"/>
                  <a:pt x="779" y="161"/>
                </a:cubicBezTo>
                <a:cubicBezTo>
                  <a:pt x="780" y="159"/>
                  <a:pt x="778" y="157"/>
                  <a:pt x="776" y="156"/>
                </a:cubicBezTo>
                <a:close/>
                <a:moveTo>
                  <a:pt x="800" y="163"/>
                </a:moveTo>
                <a:cubicBezTo>
                  <a:pt x="797" y="161"/>
                  <a:pt x="793" y="160"/>
                  <a:pt x="788" y="159"/>
                </a:cubicBezTo>
                <a:cubicBezTo>
                  <a:pt x="786" y="158"/>
                  <a:pt x="784" y="159"/>
                  <a:pt x="783" y="161"/>
                </a:cubicBezTo>
                <a:cubicBezTo>
                  <a:pt x="783" y="164"/>
                  <a:pt x="784" y="166"/>
                  <a:pt x="786" y="166"/>
                </a:cubicBezTo>
                <a:cubicBezTo>
                  <a:pt x="790" y="167"/>
                  <a:pt x="794" y="169"/>
                  <a:pt x="797" y="170"/>
                </a:cubicBezTo>
                <a:cubicBezTo>
                  <a:pt x="799" y="171"/>
                  <a:pt x="801" y="170"/>
                  <a:pt x="802" y="168"/>
                </a:cubicBezTo>
                <a:cubicBezTo>
                  <a:pt x="803" y="166"/>
                  <a:pt x="802" y="164"/>
                  <a:pt x="800" y="163"/>
                </a:cubicBezTo>
                <a:close/>
                <a:moveTo>
                  <a:pt x="820" y="181"/>
                </a:moveTo>
                <a:cubicBezTo>
                  <a:pt x="818" y="177"/>
                  <a:pt x="815" y="173"/>
                  <a:pt x="811" y="170"/>
                </a:cubicBezTo>
                <a:cubicBezTo>
                  <a:pt x="810" y="168"/>
                  <a:pt x="807" y="169"/>
                  <a:pt x="806" y="170"/>
                </a:cubicBezTo>
                <a:cubicBezTo>
                  <a:pt x="804" y="172"/>
                  <a:pt x="804" y="175"/>
                  <a:pt x="806" y="176"/>
                </a:cubicBezTo>
                <a:cubicBezTo>
                  <a:pt x="809" y="179"/>
                  <a:pt x="811" y="181"/>
                  <a:pt x="812" y="184"/>
                </a:cubicBezTo>
                <a:cubicBezTo>
                  <a:pt x="813" y="186"/>
                  <a:pt x="816" y="187"/>
                  <a:pt x="818" y="186"/>
                </a:cubicBezTo>
                <a:cubicBezTo>
                  <a:pt x="820" y="185"/>
                  <a:pt x="821" y="183"/>
                  <a:pt x="820" y="181"/>
                </a:cubicBezTo>
                <a:close/>
                <a:moveTo>
                  <a:pt x="809" y="205"/>
                </a:moveTo>
                <a:cubicBezTo>
                  <a:pt x="814" y="203"/>
                  <a:pt x="818" y="200"/>
                  <a:pt x="820" y="195"/>
                </a:cubicBezTo>
                <a:cubicBezTo>
                  <a:pt x="821" y="193"/>
                  <a:pt x="820" y="191"/>
                  <a:pt x="818" y="190"/>
                </a:cubicBezTo>
                <a:cubicBezTo>
                  <a:pt x="816" y="189"/>
                  <a:pt x="814" y="190"/>
                  <a:pt x="813" y="192"/>
                </a:cubicBezTo>
                <a:cubicBezTo>
                  <a:pt x="812" y="194"/>
                  <a:pt x="810" y="196"/>
                  <a:pt x="806" y="198"/>
                </a:cubicBezTo>
                <a:cubicBezTo>
                  <a:pt x="804" y="199"/>
                  <a:pt x="803" y="201"/>
                  <a:pt x="804" y="203"/>
                </a:cubicBezTo>
                <a:cubicBezTo>
                  <a:pt x="805" y="205"/>
                  <a:pt x="807" y="206"/>
                  <a:pt x="809" y="205"/>
                </a:cubicBezTo>
                <a:close/>
                <a:moveTo>
                  <a:pt x="784" y="207"/>
                </a:moveTo>
                <a:cubicBezTo>
                  <a:pt x="787" y="208"/>
                  <a:pt x="790" y="208"/>
                  <a:pt x="793" y="208"/>
                </a:cubicBezTo>
                <a:cubicBezTo>
                  <a:pt x="794" y="208"/>
                  <a:pt x="795" y="208"/>
                  <a:pt x="796" y="208"/>
                </a:cubicBezTo>
                <a:cubicBezTo>
                  <a:pt x="798" y="208"/>
                  <a:pt x="800" y="206"/>
                  <a:pt x="800" y="204"/>
                </a:cubicBezTo>
                <a:cubicBezTo>
                  <a:pt x="800" y="202"/>
                  <a:pt x="798" y="200"/>
                  <a:pt x="796" y="200"/>
                </a:cubicBezTo>
                <a:cubicBezTo>
                  <a:pt x="795" y="200"/>
                  <a:pt x="794" y="200"/>
                  <a:pt x="793" y="200"/>
                </a:cubicBezTo>
                <a:cubicBezTo>
                  <a:pt x="791" y="200"/>
                  <a:pt x="788" y="200"/>
                  <a:pt x="785" y="199"/>
                </a:cubicBezTo>
                <a:cubicBezTo>
                  <a:pt x="782" y="199"/>
                  <a:pt x="780" y="201"/>
                  <a:pt x="780" y="203"/>
                </a:cubicBezTo>
                <a:cubicBezTo>
                  <a:pt x="780" y="205"/>
                  <a:pt x="781" y="207"/>
                  <a:pt x="784" y="207"/>
                </a:cubicBezTo>
                <a:close/>
                <a:moveTo>
                  <a:pt x="759" y="200"/>
                </a:moveTo>
                <a:cubicBezTo>
                  <a:pt x="763" y="202"/>
                  <a:pt x="767" y="204"/>
                  <a:pt x="771" y="205"/>
                </a:cubicBezTo>
                <a:cubicBezTo>
                  <a:pt x="773" y="206"/>
                  <a:pt x="776" y="204"/>
                  <a:pt x="776" y="202"/>
                </a:cubicBezTo>
                <a:cubicBezTo>
                  <a:pt x="777" y="200"/>
                  <a:pt x="775" y="198"/>
                  <a:pt x="773" y="197"/>
                </a:cubicBezTo>
                <a:cubicBezTo>
                  <a:pt x="770" y="196"/>
                  <a:pt x="766" y="195"/>
                  <a:pt x="763" y="193"/>
                </a:cubicBezTo>
                <a:cubicBezTo>
                  <a:pt x="761" y="192"/>
                  <a:pt x="758" y="193"/>
                  <a:pt x="757" y="195"/>
                </a:cubicBezTo>
                <a:cubicBezTo>
                  <a:pt x="757" y="197"/>
                  <a:pt x="757" y="199"/>
                  <a:pt x="759" y="200"/>
                </a:cubicBezTo>
                <a:close/>
                <a:moveTo>
                  <a:pt x="739" y="186"/>
                </a:moveTo>
                <a:cubicBezTo>
                  <a:pt x="742" y="189"/>
                  <a:pt x="745" y="192"/>
                  <a:pt x="748" y="194"/>
                </a:cubicBezTo>
                <a:cubicBezTo>
                  <a:pt x="750" y="195"/>
                  <a:pt x="753" y="195"/>
                  <a:pt x="754" y="193"/>
                </a:cubicBezTo>
                <a:cubicBezTo>
                  <a:pt x="755" y="191"/>
                  <a:pt x="755" y="189"/>
                  <a:pt x="753" y="188"/>
                </a:cubicBezTo>
                <a:cubicBezTo>
                  <a:pt x="750" y="185"/>
                  <a:pt x="747" y="183"/>
                  <a:pt x="744" y="180"/>
                </a:cubicBezTo>
                <a:cubicBezTo>
                  <a:pt x="742" y="179"/>
                  <a:pt x="740" y="179"/>
                  <a:pt x="738" y="181"/>
                </a:cubicBezTo>
                <a:cubicBezTo>
                  <a:pt x="737" y="182"/>
                  <a:pt x="737" y="185"/>
                  <a:pt x="739" y="186"/>
                </a:cubicBezTo>
                <a:close/>
                <a:moveTo>
                  <a:pt x="722" y="167"/>
                </a:moveTo>
                <a:cubicBezTo>
                  <a:pt x="725" y="171"/>
                  <a:pt x="727" y="174"/>
                  <a:pt x="730" y="177"/>
                </a:cubicBezTo>
                <a:cubicBezTo>
                  <a:pt x="731" y="179"/>
                  <a:pt x="734" y="179"/>
                  <a:pt x="736" y="178"/>
                </a:cubicBezTo>
                <a:cubicBezTo>
                  <a:pt x="737" y="176"/>
                  <a:pt x="737" y="174"/>
                  <a:pt x="736" y="172"/>
                </a:cubicBezTo>
                <a:cubicBezTo>
                  <a:pt x="733" y="169"/>
                  <a:pt x="731" y="166"/>
                  <a:pt x="729" y="163"/>
                </a:cubicBezTo>
                <a:cubicBezTo>
                  <a:pt x="728" y="161"/>
                  <a:pt x="725" y="161"/>
                  <a:pt x="724" y="162"/>
                </a:cubicBezTo>
                <a:cubicBezTo>
                  <a:pt x="722" y="163"/>
                  <a:pt x="721" y="166"/>
                  <a:pt x="722" y="167"/>
                </a:cubicBezTo>
                <a:close/>
                <a:moveTo>
                  <a:pt x="712" y="145"/>
                </a:moveTo>
                <a:cubicBezTo>
                  <a:pt x="713" y="149"/>
                  <a:pt x="714" y="153"/>
                  <a:pt x="716" y="156"/>
                </a:cubicBezTo>
                <a:cubicBezTo>
                  <a:pt x="717" y="158"/>
                  <a:pt x="720" y="159"/>
                  <a:pt x="722" y="158"/>
                </a:cubicBezTo>
                <a:cubicBezTo>
                  <a:pt x="724" y="157"/>
                  <a:pt x="724" y="155"/>
                  <a:pt x="724" y="153"/>
                </a:cubicBezTo>
                <a:cubicBezTo>
                  <a:pt x="722" y="150"/>
                  <a:pt x="721" y="146"/>
                  <a:pt x="720" y="142"/>
                </a:cubicBezTo>
                <a:cubicBezTo>
                  <a:pt x="719" y="140"/>
                  <a:pt x="717" y="139"/>
                  <a:pt x="715" y="140"/>
                </a:cubicBezTo>
                <a:cubicBezTo>
                  <a:pt x="713" y="140"/>
                  <a:pt x="711" y="142"/>
                  <a:pt x="712" y="145"/>
                </a:cubicBezTo>
                <a:close/>
                <a:moveTo>
                  <a:pt x="710" y="119"/>
                </a:moveTo>
                <a:cubicBezTo>
                  <a:pt x="710" y="122"/>
                  <a:pt x="710" y="125"/>
                  <a:pt x="710" y="128"/>
                </a:cubicBezTo>
                <a:cubicBezTo>
                  <a:pt x="710" y="129"/>
                  <a:pt x="710" y="130"/>
                  <a:pt x="710" y="132"/>
                </a:cubicBezTo>
                <a:cubicBezTo>
                  <a:pt x="710" y="134"/>
                  <a:pt x="712" y="136"/>
                  <a:pt x="714" y="136"/>
                </a:cubicBezTo>
                <a:cubicBezTo>
                  <a:pt x="716" y="136"/>
                  <a:pt x="718" y="134"/>
                  <a:pt x="718" y="131"/>
                </a:cubicBezTo>
                <a:cubicBezTo>
                  <a:pt x="718" y="130"/>
                  <a:pt x="718" y="129"/>
                  <a:pt x="718" y="128"/>
                </a:cubicBezTo>
                <a:cubicBezTo>
                  <a:pt x="718" y="125"/>
                  <a:pt x="718" y="123"/>
                  <a:pt x="718" y="120"/>
                </a:cubicBezTo>
                <a:cubicBezTo>
                  <a:pt x="718" y="118"/>
                  <a:pt x="717" y="116"/>
                  <a:pt x="715" y="116"/>
                </a:cubicBezTo>
                <a:cubicBezTo>
                  <a:pt x="712" y="115"/>
                  <a:pt x="710" y="117"/>
                  <a:pt x="710" y="119"/>
                </a:cubicBezTo>
                <a:close/>
                <a:moveTo>
                  <a:pt x="717" y="95"/>
                </a:moveTo>
                <a:cubicBezTo>
                  <a:pt x="715" y="99"/>
                  <a:pt x="714" y="103"/>
                  <a:pt x="713" y="107"/>
                </a:cubicBezTo>
                <a:cubicBezTo>
                  <a:pt x="712" y="109"/>
                  <a:pt x="713" y="111"/>
                  <a:pt x="715" y="112"/>
                </a:cubicBezTo>
                <a:cubicBezTo>
                  <a:pt x="717" y="112"/>
                  <a:pt x="720" y="111"/>
                  <a:pt x="720" y="109"/>
                </a:cubicBezTo>
                <a:cubicBezTo>
                  <a:pt x="721" y="105"/>
                  <a:pt x="723" y="102"/>
                  <a:pt x="724" y="98"/>
                </a:cubicBezTo>
                <a:cubicBezTo>
                  <a:pt x="725" y="96"/>
                  <a:pt x="724" y="94"/>
                  <a:pt x="722" y="93"/>
                </a:cubicBezTo>
                <a:cubicBezTo>
                  <a:pt x="720" y="92"/>
                  <a:pt x="718" y="93"/>
                  <a:pt x="717" y="95"/>
                </a:cubicBezTo>
                <a:close/>
                <a:moveTo>
                  <a:pt x="730" y="74"/>
                </a:moveTo>
                <a:cubicBezTo>
                  <a:pt x="727" y="77"/>
                  <a:pt x="725" y="80"/>
                  <a:pt x="723" y="84"/>
                </a:cubicBezTo>
                <a:cubicBezTo>
                  <a:pt x="721" y="86"/>
                  <a:pt x="722" y="88"/>
                  <a:pt x="724" y="89"/>
                </a:cubicBezTo>
                <a:cubicBezTo>
                  <a:pt x="726" y="91"/>
                  <a:pt x="728" y="90"/>
                  <a:pt x="729" y="88"/>
                </a:cubicBezTo>
                <a:cubicBezTo>
                  <a:pt x="731" y="85"/>
                  <a:pt x="734" y="82"/>
                  <a:pt x="736" y="79"/>
                </a:cubicBezTo>
                <a:cubicBezTo>
                  <a:pt x="737" y="77"/>
                  <a:pt x="737" y="74"/>
                  <a:pt x="735" y="73"/>
                </a:cubicBezTo>
                <a:cubicBezTo>
                  <a:pt x="733" y="72"/>
                  <a:pt x="731" y="72"/>
                  <a:pt x="730" y="74"/>
                </a:cubicBezTo>
                <a:close/>
                <a:moveTo>
                  <a:pt x="746" y="56"/>
                </a:moveTo>
                <a:cubicBezTo>
                  <a:pt x="743" y="58"/>
                  <a:pt x="740" y="61"/>
                  <a:pt x="737" y="64"/>
                </a:cubicBezTo>
                <a:cubicBezTo>
                  <a:pt x="736" y="66"/>
                  <a:pt x="736" y="68"/>
                  <a:pt x="738" y="70"/>
                </a:cubicBezTo>
                <a:cubicBezTo>
                  <a:pt x="739" y="71"/>
                  <a:pt x="742" y="71"/>
                  <a:pt x="743" y="70"/>
                </a:cubicBezTo>
                <a:cubicBezTo>
                  <a:pt x="746" y="67"/>
                  <a:pt x="749" y="64"/>
                  <a:pt x="752" y="61"/>
                </a:cubicBezTo>
                <a:cubicBezTo>
                  <a:pt x="753" y="60"/>
                  <a:pt x="753" y="57"/>
                  <a:pt x="752" y="56"/>
                </a:cubicBezTo>
                <a:cubicBezTo>
                  <a:pt x="750" y="54"/>
                  <a:pt x="748" y="54"/>
                  <a:pt x="746" y="56"/>
                </a:cubicBezTo>
                <a:close/>
                <a:moveTo>
                  <a:pt x="765" y="40"/>
                </a:moveTo>
                <a:cubicBezTo>
                  <a:pt x="762" y="43"/>
                  <a:pt x="759" y="45"/>
                  <a:pt x="756" y="48"/>
                </a:cubicBezTo>
                <a:cubicBezTo>
                  <a:pt x="754" y="49"/>
                  <a:pt x="754" y="51"/>
                  <a:pt x="755" y="53"/>
                </a:cubicBezTo>
                <a:cubicBezTo>
                  <a:pt x="756" y="55"/>
                  <a:pt x="759" y="55"/>
                  <a:pt x="761" y="54"/>
                </a:cubicBezTo>
                <a:cubicBezTo>
                  <a:pt x="764" y="51"/>
                  <a:pt x="767" y="49"/>
                  <a:pt x="770" y="47"/>
                </a:cubicBezTo>
                <a:cubicBezTo>
                  <a:pt x="772" y="45"/>
                  <a:pt x="772" y="43"/>
                  <a:pt x="771" y="41"/>
                </a:cubicBezTo>
                <a:cubicBezTo>
                  <a:pt x="770" y="39"/>
                  <a:pt x="767" y="39"/>
                  <a:pt x="765" y="40"/>
                </a:cubicBezTo>
                <a:close/>
                <a:moveTo>
                  <a:pt x="786" y="27"/>
                </a:moveTo>
                <a:cubicBezTo>
                  <a:pt x="783" y="29"/>
                  <a:pt x="779" y="31"/>
                  <a:pt x="776" y="33"/>
                </a:cubicBezTo>
                <a:cubicBezTo>
                  <a:pt x="774" y="35"/>
                  <a:pt x="773" y="37"/>
                  <a:pt x="774" y="39"/>
                </a:cubicBezTo>
                <a:cubicBezTo>
                  <a:pt x="775" y="41"/>
                  <a:pt x="778" y="41"/>
                  <a:pt x="780" y="40"/>
                </a:cubicBezTo>
                <a:cubicBezTo>
                  <a:pt x="783" y="38"/>
                  <a:pt x="786" y="36"/>
                  <a:pt x="790" y="34"/>
                </a:cubicBezTo>
                <a:cubicBezTo>
                  <a:pt x="792" y="33"/>
                  <a:pt x="793" y="31"/>
                  <a:pt x="792" y="29"/>
                </a:cubicBezTo>
                <a:cubicBezTo>
                  <a:pt x="790" y="27"/>
                  <a:pt x="788" y="26"/>
                  <a:pt x="786" y="27"/>
                </a:cubicBezTo>
                <a:close/>
                <a:moveTo>
                  <a:pt x="808" y="17"/>
                </a:moveTo>
                <a:cubicBezTo>
                  <a:pt x="804" y="18"/>
                  <a:pt x="801" y="20"/>
                  <a:pt x="797" y="22"/>
                </a:cubicBezTo>
                <a:cubicBezTo>
                  <a:pt x="795" y="23"/>
                  <a:pt x="794" y="25"/>
                  <a:pt x="795" y="27"/>
                </a:cubicBezTo>
                <a:cubicBezTo>
                  <a:pt x="796" y="29"/>
                  <a:pt x="798" y="30"/>
                  <a:pt x="800" y="29"/>
                </a:cubicBezTo>
                <a:cubicBezTo>
                  <a:pt x="804" y="27"/>
                  <a:pt x="808" y="25"/>
                  <a:pt x="811" y="24"/>
                </a:cubicBezTo>
                <a:cubicBezTo>
                  <a:pt x="813" y="23"/>
                  <a:pt x="814" y="21"/>
                  <a:pt x="813" y="19"/>
                </a:cubicBezTo>
                <a:cubicBezTo>
                  <a:pt x="812" y="17"/>
                  <a:pt x="810" y="16"/>
                  <a:pt x="808" y="17"/>
                </a:cubicBezTo>
                <a:close/>
                <a:moveTo>
                  <a:pt x="831" y="8"/>
                </a:moveTo>
                <a:cubicBezTo>
                  <a:pt x="827" y="9"/>
                  <a:pt x="823" y="11"/>
                  <a:pt x="819" y="12"/>
                </a:cubicBezTo>
                <a:cubicBezTo>
                  <a:pt x="817" y="13"/>
                  <a:pt x="816" y="15"/>
                  <a:pt x="817" y="17"/>
                </a:cubicBezTo>
                <a:cubicBezTo>
                  <a:pt x="818" y="19"/>
                  <a:pt x="820" y="20"/>
                  <a:pt x="822" y="20"/>
                </a:cubicBezTo>
                <a:cubicBezTo>
                  <a:pt x="826" y="18"/>
                  <a:pt x="830" y="17"/>
                  <a:pt x="833" y="16"/>
                </a:cubicBezTo>
                <a:cubicBezTo>
                  <a:pt x="835" y="15"/>
                  <a:pt x="837" y="13"/>
                  <a:pt x="836" y="11"/>
                </a:cubicBezTo>
                <a:cubicBezTo>
                  <a:pt x="835" y="9"/>
                  <a:pt x="833" y="8"/>
                  <a:pt x="831" y="8"/>
                </a:cubicBezTo>
                <a:close/>
                <a:moveTo>
                  <a:pt x="855" y="2"/>
                </a:moveTo>
                <a:cubicBezTo>
                  <a:pt x="851" y="3"/>
                  <a:pt x="847" y="4"/>
                  <a:pt x="843" y="5"/>
                </a:cubicBezTo>
                <a:cubicBezTo>
                  <a:pt x="841" y="5"/>
                  <a:pt x="839" y="8"/>
                  <a:pt x="840" y="10"/>
                </a:cubicBezTo>
                <a:cubicBezTo>
                  <a:pt x="840" y="12"/>
                  <a:pt x="843" y="13"/>
                  <a:pt x="845" y="13"/>
                </a:cubicBezTo>
                <a:cubicBezTo>
                  <a:pt x="849" y="12"/>
                  <a:pt x="852" y="11"/>
                  <a:pt x="856" y="10"/>
                </a:cubicBezTo>
                <a:cubicBezTo>
                  <a:pt x="858" y="10"/>
                  <a:pt x="860" y="8"/>
                  <a:pt x="859" y="6"/>
                </a:cubicBezTo>
                <a:cubicBezTo>
                  <a:pt x="859" y="3"/>
                  <a:pt x="857" y="2"/>
                  <a:pt x="855" y="2"/>
                </a:cubicBezTo>
                <a:close/>
                <a:moveTo>
                  <a:pt x="879" y="0"/>
                </a:moveTo>
                <a:cubicBezTo>
                  <a:pt x="879" y="0"/>
                  <a:pt x="879" y="0"/>
                  <a:pt x="878" y="0"/>
                </a:cubicBezTo>
                <a:cubicBezTo>
                  <a:pt x="875" y="0"/>
                  <a:pt x="871" y="0"/>
                  <a:pt x="867" y="1"/>
                </a:cubicBezTo>
                <a:cubicBezTo>
                  <a:pt x="865" y="1"/>
                  <a:pt x="863" y="3"/>
                  <a:pt x="863" y="5"/>
                </a:cubicBezTo>
                <a:cubicBezTo>
                  <a:pt x="864" y="7"/>
                  <a:pt x="866" y="9"/>
                  <a:pt x="868" y="9"/>
                </a:cubicBezTo>
                <a:cubicBezTo>
                  <a:pt x="871" y="8"/>
                  <a:pt x="875" y="8"/>
                  <a:pt x="878" y="8"/>
                </a:cubicBezTo>
                <a:cubicBezTo>
                  <a:pt x="879" y="8"/>
                  <a:pt x="879" y="8"/>
                  <a:pt x="879" y="8"/>
                </a:cubicBezTo>
                <a:cubicBezTo>
                  <a:pt x="882" y="8"/>
                  <a:pt x="883" y="6"/>
                  <a:pt x="883" y="4"/>
                </a:cubicBezTo>
                <a:cubicBezTo>
                  <a:pt x="883" y="2"/>
                  <a:pt x="882" y="0"/>
                  <a:pt x="879" y="0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84" name="同侧圆角矩形 288"/>
          <p:cNvSpPr/>
          <p:nvPr/>
        </p:nvSpPr>
        <p:spPr>
          <a:xfrm rot="16200000">
            <a:off x="4753478" y="5558562"/>
            <a:ext cx="449263" cy="53989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4AD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Microsoft YaHei" panose="020B0503020204020204" charset="-122"/>
              <a:cs typeface="+mn-cs"/>
            </a:endParaRPr>
          </a:p>
        </p:txBody>
      </p:sp>
      <p:sp>
        <p:nvSpPr>
          <p:cNvPr id="285" name="同侧圆角矩形 289"/>
          <p:cNvSpPr/>
          <p:nvPr/>
        </p:nvSpPr>
        <p:spPr>
          <a:xfrm rot="16200000">
            <a:off x="6142902" y="4709028"/>
            <a:ext cx="449263" cy="2238958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5DD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40005" y="4452937"/>
            <a:ext cx="10515163" cy="1080000"/>
          </a:xfrm>
        </p:spPr>
        <p:txBody>
          <a:bodyPr>
            <a:normAutofit/>
          </a:bodyPr>
          <a:lstStyle>
            <a:lvl1pPr algn="ctr">
              <a:defRPr sz="4800">
                <a:solidFill>
                  <a:srgbClr val="5DD8EF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TW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5" name="Group 537"/>
            <p:cNvGrpSpPr/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2" name="Freeform 337"/>
              <p:cNvSpPr/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3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4" name="Freeform 339"/>
              <p:cNvSpPr/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5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7" name="Freeform 342"/>
              <p:cNvSpPr/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8" name="Freeform 343"/>
              <p:cNvSpPr/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9" name="Freeform 344"/>
              <p:cNvSpPr/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0" name="Freeform 345"/>
              <p:cNvSpPr/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1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2" name="Freeform 347"/>
              <p:cNvSpPr/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3" name="Freeform 348"/>
              <p:cNvSpPr/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4" name="Freeform 349"/>
              <p:cNvSpPr/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5" name="Freeform 350"/>
              <p:cNvSpPr/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6" name="Freeform 351"/>
              <p:cNvSpPr/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7" name="Freeform 352"/>
              <p:cNvSpPr/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8" name="Freeform 353"/>
              <p:cNvSpPr/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9" name="Freeform 354"/>
              <p:cNvSpPr/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0" name="Freeform 355"/>
              <p:cNvSpPr/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1" name="Freeform 356"/>
              <p:cNvSpPr/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2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3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4" name="Freeform 359"/>
              <p:cNvSpPr/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5" name="Freeform 360"/>
              <p:cNvSpPr/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6" name="Freeform 361"/>
              <p:cNvSpPr/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7" name="Freeform 362"/>
              <p:cNvSpPr/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8" name="Freeform 363"/>
              <p:cNvSpPr/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9" name="Freeform 364"/>
              <p:cNvSpPr/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0" name="Freeform 365"/>
              <p:cNvSpPr/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1" name="Freeform 366"/>
              <p:cNvSpPr/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2" name="Freeform 367"/>
              <p:cNvSpPr/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3" name="Freeform 368"/>
              <p:cNvSpPr/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4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5" name="Freeform 370"/>
              <p:cNvSpPr/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6" name="Freeform 371"/>
              <p:cNvSpPr/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7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8" name="Freeform 373"/>
              <p:cNvSpPr/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9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0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1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2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3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4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5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6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7" name="Freeform 382"/>
              <p:cNvSpPr/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8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9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0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1" name="Freeform 386"/>
              <p:cNvSpPr/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2" name="Freeform 387"/>
              <p:cNvSpPr/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3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4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5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6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7" name="Freeform 392"/>
              <p:cNvSpPr/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8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9" name="Freeform 394"/>
              <p:cNvSpPr/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0" name="Freeform 395"/>
              <p:cNvSpPr/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1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2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3" name="Freeform 398"/>
              <p:cNvSpPr/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4" name="Freeform 399"/>
              <p:cNvSpPr/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5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6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7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8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9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0" name="Freeform 405"/>
              <p:cNvSpPr/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1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2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3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4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5" name="Freeform 410"/>
              <p:cNvSpPr/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6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7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8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9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0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1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2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3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4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5" name="Freeform 420"/>
              <p:cNvSpPr/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6" name="Freeform 421"/>
              <p:cNvSpPr/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7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8" name="Freeform 423"/>
              <p:cNvSpPr/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9" name="Freeform 424"/>
              <p:cNvSpPr/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0" name="Freeform 425"/>
              <p:cNvSpPr/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1" name="Freeform 426"/>
              <p:cNvSpPr/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2" name="Freeform 427"/>
              <p:cNvSpPr/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3" name="Freeform 428"/>
              <p:cNvSpPr/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4" name="Freeform 429"/>
              <p:cNvSpPr/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5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6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7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8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9" name="Freeform 434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0" name="Freeform 435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1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2" name="Freeform 437"/>
              <p:cNvSpPr/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3" name="Freeform 438"/>
              <p:cNvSpPr/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4" name="Freeform 439"/>
              <p:cNvSpPr/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5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6" name="Freeform 441"/>
              <p:cNvSpPr/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7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8" name="Freeform 443"/>
              <p:cNvSpPr/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9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0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1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2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3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4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5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6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7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8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9" name="Freeform 454"/>
              <p:cNvSpPr/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0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1" name="Freeform 456"/>
              <p:cNvSpPr/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2" name="Freeform 457"/>
              <p:cNvSpPr/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3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4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5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6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7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8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9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0" name="Freeform 465"/>
              <p:cNvSpPr/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1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2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3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4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5" name="Freeform 470"/>
              <p:cNvSpPr/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6" name="Freeform 471"/>
              <p:cNvSpPr/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7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8" name="Freeform 473"/>
              <p:cNvSpPr/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9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0" name="Freeform 475"/>
              <p:cNvSpPr/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1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2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3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4" name="Freeform 479"/>
              <p:cNvSpPr/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5" name="Freeform 480"/>
              <p:cNvSpPr/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6" name="Freeform 481"/>
              <p:cNvSpPr/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7" name="Freeform 482"/>
              <p:cNvSpPr/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8" name="Freeform 483"/>
              <p:cNvSpPr/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9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0" name="Freeform 485"/>
              <p:cNvSpPr/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1" name="Freeform 486"/>
              <p:cNvSpPr/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2" name="Freeform 487"/>
              <p:cNvSpPr/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3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4" name="Freeform 489"/>
              <p:cNvSpPr/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5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6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7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8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9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0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1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2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3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4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5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6" name="Freeform 501"/>
              <p:cNvSpPr/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7" name="Freeform 502"/>
              <p:cNvSpPr/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8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9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0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1" name="Freeform 506"/>
              <p:cNvSpPr/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2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3" name="Freeform 508"/>
              <p:cNvSpPr/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4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5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6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7" name="Freeform 512"/>
              <p:cNvSpPr/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8" name="Freeform 513"/>
              <p:cNvSpPr/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9" name="Freeform 514"/>
              <p:cNvSpPr/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0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1" name="Freeform 516"/>
              <p:cNvSpPr/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2" name="Freeform 517"/>
              <p:cNvSpPr/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3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4" name="Freeform 519"/>
              <p:cNvSpPr/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5" name="Freeform 520"/>
              <p:cNvSpPr/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6" name="Freeform 521"/>
              <p:cNvSpPr/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7" name="Freeform 522"/>
              <p:cNvSpPr/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8" name="Freeform 523"/>
              <p:cNvSpPr/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9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0" name="Freeform 525"/>
              <p:cNvSpPr/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1" name="Freeform 526"/>
              <p:cNvSpPr/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2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3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4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5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6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7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8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9" name="Freeform 534"/>
              <p:cNvSpPr/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0" name="Freeform 535"/>
              <p:cNvSpPr/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1" name="Freeform 536"/>
              <p:cNvSpPr/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</p:grpSp>
        <p:sp>
          <p:nvSpPr>
            <p:cNvPr id="6" name="Freeform 538"/>
            <p:cNvSpPr/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Freeform 539"/>
            <p:cNvSpPr/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Freeform 540"/>
            <p:cNvSpPr/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Freeform 541"/>
            <p:cNvSpPr/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0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1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2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3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4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5" name="Freeform 547"/>
            <p:cNvSpPr/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Freeform 548"/>
            <p:cNvSpPr/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Freeform 549"/>
            <p:cNvSpPr/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9" name="Freeform 551"/>
            <p:cNvSpPr/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0" name="Freeform 552"/>
            <p:cNvSpPr/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1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Freeform 554"/>
            <p:cNvSpPr/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" name="Freeform 555"/>
            <p:cNvSpPr/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" name="Freeform 556"/>
            <p:cNvSpPr/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5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6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7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8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9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0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1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232" name="矩形 235"/>
          <p:cNvSpPr/>
          <p:nvPr userDrawn="1"/>
        </p:nvSpPr>
        <p:spPr>
          <a:xfrm>
            <a:off x="0" y="6361114"/>
            <a:ext cx="12195175" cy="28575"/>
          </a:xfrm>
          <a:prstGeom prst="rect">
            <a:avLst/>
          </a:prstGeom>
          <a:solidFill>
            <a:srgbClr val="4AD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Microsoft YaHei" panose="020B0503020204020204" charset="-122"/>
              <a:cs typeface="+mn-cs"/>
            </a:endParaRPr>
          </a:p>
        </p:txBody>
      </p:sp>
      <p:grpSp>
        <p:nvGrpSpPr>
          <p:cNvPr id="233" name="Group 20"/>
          <p:cNvGrpSpPr>
            <a:grpSpLocks noChangeAspect="1"/>
          </p:cNvGrpSpPr>
          <p:nvPr userDrawn="1"/>
        </p:nvGrpSpPr>
        <p:grpSpPr bwMode="auto">
          <a:xfrm>
            <a:off x="349260" y="6446980"/>
            <a:ext cx="270070" cy="251591"/>
            <a:chOff x="3686" y="2018"/>
            <a:chExt cx="308" cy="287"/>
          </a:xfrm>
          <a:solidFill>
            <a:srgbClr val="4AD1EA"/>
          </a:solidFill>
        </p:grpSpPr>
        <p:sp>
          <p:nvSpPr>
            <p:cNvPr id="234" name="Freeform 21"/>
            <p:cNvSpPr/>
            <p:nvPr/>
          </p:nvSpPr>
          <p:spPr bwMode="auto">
            <a:xfrm>
              <a:off x="3686" y="2018"/>
              <a:ext cx="308" cy="275"/>
            </a:xfrm>
            <a:custGeom>
              <a:avLst/>
              <a:gdLst>
                <a:gd name="T0" fmla="*/ 5 w 127"/>
                <a:gd name="T1" fmla="*/ 46 h 114"/>
                <a:gd name="T2" fmla="*/ 0 w 127"/>
                <a:gd name="T3" fmla="*/ 52 h 114"/>
                <a:gd name="T4" fmla="*/ 3 w 127"/>
                <a:gd name="T5" fmla="*/ 60 h 114"/>
                <a:gd name="T6" fmla="*/ 29 w 127"/>
                <a:gd name="T7" fmla="*/ 79 h 114"/>
                <a:gd name="T8" fmla="*/ 121 w 127"/>
                <a:gd name="T9" fmla="*/ 6 h 114"/>
                <a:gd name="T10" fmla="*/ 40 w 127"/>
                <a:gd name="T11" fmla="*/ 86 h 114"/>
                <a:gd name="T12" fmla="*/ 75 w 127"/>
                <a:gd name="T13" fmla="*/ 112 h 114"/>
                <a:gd name="T14" fmla="*/ 83 w 127"/>
                <a:gd name="T15" fmla="*/ 113 h 114"/>
                <a:gd name="T16" fmla="*/ 89 w 127"/>
                <a:gd name="T17" fmla="*/ 108 h 114"/>
                <a:gd name="T18" fmla="*/ 127 w 127"/>
                <a:gd name="T19" fmla="*/ 4 h 114"/>
                <a:gd name="T20" fmla="*/ 126 w 127"/>
                <a:gd name="T21" fmla="*/ 1 h 114"/>
                <a:gd name="T22" fmla="*/ 123 w 127"/>
                <a:gd name="T23" fmla="*/ 0 h 114"/>
                <a:gd name="T24" fmla="*/ 5 w 127"/>
                <a:gd name="T25" fmla="*/ 4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14">
                  <a:moveTo>
                    <a:pt x="5" y="46"/>
                  </a:moveTo>
                  <a:cubicBezTo>
                    <a:pt x="2" y="47"/>
                    <a:pt x="0" y="49"/>
                    <a:pt x="0" y="52"/>
                  </a:cubicBezTo>
                  <a:cubicBezTo>
                    <a:pt x="0" y="55"/>
                    <a:pt x="1" y="58"/>
                    <a:pt x="3" y="6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8" y="114"/>
                    <a:pt x="81" y="114"/>
                    <a:pt x="83" y="113"/>
                  </a:cubicBezTo>
                  <a:cubicBezTo>
                    <a:pt x="86" y="113"/>
                    <a:pt x="88" y="111"/>
                    <a:pt x="89" y="108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3"/>
                    <a:pt x="127" y="2"/>
                    <a:pt x="126" y="1"/>
                  </a:cubicBezTo>
                  <a:cubicBezTo>
                    <a:pt x="126" y="0"/>
                    <a:pt x="124" y="0"/>
                    <a:pt x="123" y="0"/>
                  </a:cubicBezTo>
                  <a:lnTo>
                    <a:pt x="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5" name="Freeform 22"/>
            <p:cNvSpPr/>
            <p:nvPr/>
          </p:nvSpPr>
          <p:spPr bwMode="auto">
            <a:xfrm>
              <a:off x="3742" y="2223"/>
              <a:ext cx="75" cy="82"/>
            </a:xfrm>
            <a:custGeom>
              <a:avLst/>
              <a:gdLst>
                <a:gd name="T0" fmla="*/ 0 w 31"/>
                <a:gd name="T1" fmla="*/ 0 h 34"/>
                <a:gd name="T2" fmla="*/ 0 w 31"/>
                <a:gd name="T3" fmla="*/ 1 h 34"/>
                <a:gd name="T4" fmla="*/ 5 w 31"/>
                <a:gd name="T5" fmla="*/ 29 h 34"/>
                <a:gd name="T6" fmla="*/ 9 w 31"/>
                <a:gd name="T7" fmla="*/ 33 h 34"/>
                <a:gd name="T8" fmla="*/ 15 w 31"/>
                <a:gd name="T9" fmla="*/ 33 h 34"/>
                <a:gd name="T10" fmla="*/ 31 w 31"/>
                <a:gd name="T11" fmla="*/ 22 h 34"/>
                <a:gd name="T12" fmla="*/ 0 w 31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31"/>
                    <a:pt x="7" y="32"/>
                    <a:pt x="9" y="33"/>
                  </a:cubicBezTo>
                  <a:cubicBezTo>
                    <a:pt x="11" y="34"/>
                    <a:pt x="13" y="34"/>
                    <a:pt x="15" y="33"/>
                  </a:cubicBezTo>
                  <a:cubicBezTo>
                    <a:pt x="22" y="28"/>
                    <a:pt x="31" y="22"/>
                    <a:pt x="31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236" name="Group 25"/>
          <p:cNvGrpSpPr>
            <a:grpSpLocks noChangeAspect="1"/>
          </p:cNvGrpSpPr>
          <p:nvPr userDrawn="1"/>
        </p:nvGrpSpPr>
        <p:grpSpPr bwMode="auto">
          <a:xfrm>
            <a:off x="11079121" y="6422181"/>
            <a:ext cx="540141" cy="360639"/>
            <a:chOff x="3562" y="1972"/>
            <a:chExt cx="563" cy="376"/>
          </a:xfrm>
          <a:solidFill>
            <a:srgbClr val="4AD1EA"/>
          </a:solidFill>
        </p:grpSpPr>
        <p:sp>
          <p:nvSpPr>
            <p:cNvPr id="237" name="Freeform 26"/>
            <p:cNvSpPr>
              <a:spLocks noEditPoints="1"/>
            </p:cNvSpPr>
            <p:nvPr/>
          </p:nvSpPr>
          <p:spPr bwMode="auto">
            <a:xfrm>
              <a:off x="3661" y="1972"/>
              <a:ext cx="464" cy="277"/>
            </a:xfrm>
            <a:custGeom>
              <a:avLst/>
              <a:gdLst>
                <a:gd name="T0" fmla="*/ 107 w 194"/>
                <a:gd name="T1" fmla="*/ 115 h 115"/>
                <a:gd name="T2" fmla="*/ 107 w 194"/>
                <a:gd name="T3" fmla="*/ 115 h 115"/>
                <a:gd name="T4" fmla="*/ 109 w 194"/>
                <a:gd name="T5" fmla="*/ 114 h 115"/>
                <a:gd name="T6" fmla="*/ 191 w 194"/>
                <a:gd name="T7" fmla="*/ 77 h 115"/>
                <a:gd name="T8" fmla="*/ 193 w 194"/>
                <a:gd name="T9" fmla="*/ 72 h 115"/>
                <a:gd name="T10" fmla="*/ 189 w 194"/>
                <a:gd name="T11" fmla="*/ 69 h 115"/>
                <a:gd name="T12" fmla="*/ 92 w 194"/>
                <a:gd name="T13" fmla="*/ 8 h 115"/>
                <a:gd name="T14" fmla="*/ 77 w 194"/>
                <a:gd name="T15" fmla="*/ 1 h 115"/>
                <a:gd name="T16" fmla="*/ 8 w 194"/>
                <a:gd name="T17" fmla="*/ 18 h 115"/>
                <a:gd name="T18" fmla="*/ 1 w 194"/>
                <a:gd name="T19" fmla="*/ 23 h 115"/>
                <a:gd name="T20" fmla="*/ 1 w 194"/>
                <a:gd name="T21" fmla="*/ 32 h 115"/>
                <a:gd name="T22" fmla="*/ 107 w 194"/>
                <a:gd name="T23" fmla="*/ 115 h 115"/>
                <a:gd name="T24" fmla="*/ 8 w 194"/>
                <a:gd name="T25" fmla="*/ 27 h 115"/>
                <a:gd name="T26" fmla="*/ 10 w 194"/>
                <a:gd name="T27" fmla="*/ 25 h 115"/>
                <a:gd name="T28" fmla="*/ 79 w 194"/>
                <a:gd name="T29" fmla="*/ 9 h 115"/>
                <a:gd name="T30" fmla="*/ 80 w 194"/>
                <a:gd name="T31" fmla="*/ 9 h 115"/>
                <a:gd name="T32" fmla="*/ 85 w 194"/>
                <a:gd name="T33" fmla="*/ 12 h 115"/>
                <a:gd name="T34" fmla="*/ 175 w 194"/>
                <a:gd name="T35" fmla="*/ 75 h 115"/>
                <a:gd name="T36" fmla="*/ 106 w 194"/>
                <a:gd name="T37" fmla="*/ 107 h 115"/>
                <a:gd name="T38" fmla="*/ 8 w 194"/>
                <a:gd name="T39" fmla="*/ 29 h 115"/>
                <a:gd name="T40" fmla="*/ 8 w 194"/>
                <a:gd name="T41" fmla="*/ 2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" h="115">
                  <a:moveTo>
                    <a:pt x="107" y="115"/>
                  </a:moveTo>
                  <a:cubicBezTo>
                    <a:pt x="107" y="115"/>
                    <a:pt x="107" y="115"/>
                    <a:pt x="107" y="115"/>
                  </a:cubicBezTo>
                  <a:cubicBezTo>
                    <a:pt x="108" y="115"/>
                    <a:pt x="108" y="115"/>
                    <a:pt x="109" y="114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3" y="76"/>
                    <a:pt x="194" y="74"/>
                    <a:pt x="193" y="72"/>
                  </a:cubicBezTo>
                  <a:cubicBezTo>
                    <a:pt x="193" y="70"/>
                    <a:pt x="191" y="69"/>
                    <a:pt x="189" y="69"/>
                  </a:cubicBezTo>
                  <a:cubicBezTo>
                    <a:pt x="189" y="69"/>
                    <a:pt x="122" y="68"/>
                    <a:pt x="92" y="8"/>
                  </a:cubicBezTo>
                  <a:cubicBezTo>
                    <a:pt x="90" y="3"/>
                    <a:pt x="83" y="0"/>
                    <a:pt x="77" y="1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5" y="18"/>
                    <a:pt x="2" y="20"/>
                    <a:pt x="1" y="23"/>
                  </a:cubicBezTo>
                  <a:cubicBezTo>
                    <a:pt x="0" y="26"/>
                    <a:pt x="0" y="29"/>
                    <a:pt x="1" y="32"/>
                  </a:cubicBezTo>
                  <a:cubicBezTo>
                    <a:pt x="13" y="55"/>
                    <a:pt x="47" y="107"/>
                    <a:pt x="107" y="115"/>
                  </a:cubicBezTo>
                  <a:close/>
                  <a:moveTo>
                    <a:pt x="8" y="27"/>
                  </a:moveTo>
                  <a:cubicBezTo>
                    <a:pt x="8" y="26"/>
                    <a:pt x="9" y="26"/>
                    <a:pt x="10" y="25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9" y="9"/>
                    <a:pt x="79" y="9"/>
                    <a:pt x="80" y="9"/>
                  </a:cubicBezTo>
                  <a:cubicBezTo>
                    <a:pt x="82" y="9"/>
                    <a:pt x="84" y="10"/>
                    <a:pt x="85" y="12"/>
                  </a:cubicBezTo>
                  <a:cubicBezTo>
                    <a:pt x="108" y="58"/>
                    <a:pt x="152" y="71"/>
                    <a:pt x="175" y="75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52" y="99"/>
                    <a:pt x="20" y="49"/>
                    <a:pt x="8" y="29"/>
                  </a:cubicBezTo>
                  <a:cubicBezTo>
                    <a:pt x="8" y="28"/>
                    <a:pt x="8" y="27"/>
                    <a:pt x="8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8" name="Rectangle 27"/>
            <p:cNvSpPr>
              <a:spLocks noChangeArrowheads="1"/>
            </p:cNvSpPr>
            <p:nvPr/>
          </p:nvSpPr>
          <p:spPr bwMode="auto">
            <a:xfrm>
              <a:off x="3562" y="2329"/>
              <a:ext cx="350" cy="19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9" name="Freeform 28"/>
            <p:cNvSpPr/>
            <p:nvPr/>
          </p:nvSpPr>
          <p:spPr bwMode="auto">
            <a:xfrm>
              <a:off x="3917" y="2240"/>
              <a:ext cx="196" cy="108"/>
            </a:xfrm>
            <a:custGeom>
              <a:avLst/>
              <a:gdLst>
                <a:gd name="T0" fmla="*/ 196 w 196"/>
                <a:gd name="T1" fmla="*/ 19 h 108"/>
                <a:gd name="T2" fmla="*/ 196 w 196"/>
                <a:gd name="T3" fmla="*/ 0 h 108"/>
                <a:gd name="T4" fmla="*/ 0 w 196"/>
                <a:gd name="T5" fmla="*/ 89 h 108"/>
                <a:gd name="T6" fmla="*/ 0 w 196"/>
                <a:gd name="T7" fmla="*/ 108 h 108"/>
                <a:gd name="T8" fmla="*/ 196 w 196"/>
                <a:gd name="T9" fmla="*/ 1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08">
                  <a:moveTo>
                    <a:pt x="196" y="19"/>
                  </a:moveTo>
                  <a:lnTo>
                    <a:pt x="196" y="0"/>
                  </a:lnTo>
                  <a:lnTo>
                    <a:pt x="0" y="89"/>
                  </a:lnTo>
                  <a:lnTo>
                    <a:pt x="0" y="108"/>
                  </a:lnTo>
                  <a:lnTo>
                    <a:pt x="196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0" name="Freeform 29"/>
            <p:cNvSpPr/>
            <p:nvPr/>
          </p:nvSpPr>
          <p:spPr bwMode="auto">
            <a:xfrm>
              <a:off x="3562" y="2232"/>
              <a:ext cx="551" cy="90"/>
            </a:xfrm>
            <a:custGeom>
              <a:avLst/>
              <a:gdLst>
                <a:gd name="T0" fmla="*/ 230 w 230"/>
                <a:gd name="T1" fmla="*/ 0 h 37"/>
                <a:gd name="T2" fmla="*/ 209 w 230"/>
                <a:gd name="T3" fmla="*/ 0 h 37"/>
                <a:gd name="T4" fmla="*/ 148 w 230"/>
                <a:gd name="T5" fmla="*/ 29 h 37"/>
                <a:gd name="T6" fmla="*/ 145 w 230"/>
                <a:gd name="T7" fmla="*/ 29 h 37"/>
                <a:gd name="T8" fmla="*/ 55 w 230"/>
                <a:gd name="T9" fmla="*/ 15 h 37"/>
                <a:gd name="T10" fmla="*/ 0 w 230"/>
                <a:gd name="T11" fmla="*/ 37 h 37"/>
                <a:gd name="T12" fmla="*/ 146 w 230"/>
                <a:gd name="T13" fmla="*/ 37 h 37"/>
                <a:gd name="T14" fmla="*/ 230 w 230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37">
                  <a:moveTo>
                    <a:pt x="230" y="0"/>
                  </a:moveTo>
                  <a:cubicBezTo>
                    <a:pt x="209" y="0"/>
                    <a:pt x="209" y="0"/>
                    <a:pt x="209" y="0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08" y="29"/>
                    <a:pt x="78" y="22"/>
                    <a:pt x="55" y="1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46" y="37"/>
                    <a:pt x="146" y="37"/>
                    <a:pt x="146" y="37"/>
                  </a:cubicBezTo>
                  <a:lnTo>
                    <a:pt x="2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1" name="Freeform 30"/>
            <p:cNvSpPr/>
            <p:nvPr/>
          </p:nvSpPr>
          <p:spPr bwMode="auto">
            <a:xfrm>
              <a:off x="3591" y="2138"/>
              <a:ext cx="517" cy="145"/>
            </a:xfrm>
            <a:custGeom>
              <a:avLst/>
              <a:gdLst>
                <a:gd name="T0" fmla="*/ 4 w 216"/>
                <a:gd name="T1" fmla="*/ 27 h 60"/>
                <a:gd name="T2" fmla="*/ 135 w 216"/>
                <a:gd name="T3" fmla="*/ 60 h 60"/>
                <a:gd name="T4" fmla="*/ 216 w 216"/>
                <a:gd name="T5" fmla="*/ 21 h 60"/>
                <a:gd name="T6" fmla="*/ 204 w 216"/>
                <a:gd name="T7" fmla="*/ 21 h 60"/>
                <a:gd name="T8" fmla="*/ 135 w 216"/>
                <a:gd name="T9" fmla="*/ 53 h 60"/>
                <a:gd name="T10" fmla="*/ 134 w 216"/>
                <a:gd name="T11" fmla="*/ 53 h 60"/>
                <a:gd name="T12" fmla="*/ 48 w 216"/>
                <a:gd name="T13" fmla="*/ 0 h 60"/>
                <a:gd name="T14" fmla="*/ 5 w 216"/>
                <a:gd name="T15" fmla="*/ 19 h 60"/>
                <a:gd name="T16" fmla="*/ 4 w 216"/>
                <a:gd name="T1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60">
                  <a:moveTo>
                    <a:pt x="4" y="27"/>
                  </a:moveTo>
                  <a:cubicBezTo>
                    <a:pt x="20" y="37"/>
                    <a:pt x="65" y="60"/>
                    <a:pt x="135" y="60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2" y="21"/>
                    <a:pt x="204" y="21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94" y="47"/>
                    <a:pt x="66" y="22"/>
                    <a:pt x="48" y="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" y="21"/>
                    <a:pt x="0" y="24"/>
                    <a:pt x="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242" name="矩形 245"/>
          <p:cNvSpPr>
            <a:spLocks noChangeArrowheads="1"/>
          </p:cNvSpPr>
          <p:nvPr userDrawn="1"/>
        </p:nvSpPr>
        <p:spPr bwMode="auto">
          <a:xfrm>
            <a:off x="11185263" y="6440488"/>
            <a:ext cx="339813" cy="24606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145CA84-06A9-4C3F-BD59-E37CB631E783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AD1EA"/>
                </a:solidFill>
                <a:effectLst/>
                <a:uLnTx/>
                <a:uFillTx/>
                <a:latin typeface="Segoe UI" panose="020B0502040204020203" pitchFamily="34" charset="0"/>
                <a:ea typeface="Microsoft YaHei" panose="020B050302020402020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4AD1EA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3" name="Freeform 41"/>
          <p:cNvSpPr/>
          <p:nvPr userDrawn="1"/>
        </p:nvSpPr>
        <p:spPr bwMode="auto">
          <a:xfrm>
            <a:off x="169908" y="231776"/>
            <a:ext cx="1316380" cy="720725"/>
          </a:xfrm>
          <a:custGeom>
            <a:avLst/>
            <a:gdLst>
              <a:gd name="T0" fmla="*/ 2147483646 w 616"/>
              <a:gd name="T1" fmla="*/ 2147483646 h 402"/>
              <a:gd name="T2" fmla="*/ 2147483646 w 616"/>
              <a:gd name="T3" fmla="*/ 2147483646 h 402"/>
              <a:gd name="T4" fmla="*/ 2147483646 w 616"/>
              <a:gd name="T5" fmla="*/ 2147483646 h 402"/>
              <a:gd name="T6" fmla="*/ 2147483646 w 616"/>
              <a:gd name="T7" fmla="*/ 2147483646 h 402"/>
              <a:gd name="T8" fmla="*/ 2147483646 w 616"/>
              <a:gd name="T9" fmla="*/ 2147483646 h 402"/>
              <a:gd name="T10" fmla="*/ 2147483646 w 616"/>
              <a:gd name="T11" fmla="*/ 2147483646 h 402"/>
              <a:gd name="T12" fmla="*/ 2147483646 w 616"/>
              <a:gd name="T13" fmla="*/ 2147483646 h 402"/>
              <a:gd name="T14" fmla="*/ 2147483646 w 616"/>
              <a:gd name="T15" fmla="*/ 2147483646 h 402"/>
              <a:gd name="T16" fmla="*/ 2147483646 w 616"/>
              <a:gd name="T17" fmla="*/ 2147483646 h 402"/>
              <a:gd name="T18" fmla="*/ 2147483646 w 616"/>
              <a:gd name="T19" fmla="*/ 2147483646 h 402"/>
              <a:gd name="T20" fmla="*/ 2147483646 w 616"/>
              <a:gd name="T21" fmla="*/ 2147483646 h 402"/>
              <a:gd name="T22" fmla="*/ 2147483646 w 616"/>
              <a:gd name="T23" fmla="*/ 2147483646 h 402"/>
              <a:gd name="T24" fmla="*/ 2147483646 w 616"/>
              <a:gd name="T25" fmla="*/ 2147483646 h 402"/>
              <a:gd name="T26" fmla="*/ 2147483646 w 616"/>
              <a:gd name="T27" fmla="*/ 2147483646 h 402"/>
              <a:gd name="T28" fmla="*/ 2147483646 w 616"/>
              <a:gd name="T29" fmla="*/ 2147483646 h 402"/>
              <a:gd name="T30" fmla="*/ 2147483646 w 616"/>
              <a:gd name="T31" fmla="*/ 2147483646 h 402"/>
              <a:gd name="T32" fmla="*/ 2147483646 w 616"/>
              <a:gd name="T33" fmla="*/ 2147483646 h 402"/>
              <a:gd name="T34" fmla="*/ 2147483646 w 616"/>
              <a:gd name="T35" fmla="*/ 2147483646 h 4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6" h="402">
                <a:moveTo>
                  <a:pt x="519" y="100"/>
                </a:moveTo>
                <a:cubicBezTo>
                  <a:pt x="516" y="99"/>
                  <a:pt x="512" y="99"/>
                  <a:pt x="509" y="99"/>
                </a:cubicBezTo>
                <a:cubicBezTo>
                  <a:pt x="494" y="67"/>
                  <a:pt x="464" y="44"/>
                  <a:pt x="427" y="40"/>
                </a:cubicBezTo>
                <a:cubicBezTo>
                  <a:pt x="399" y="36"/>
                  <a:pt x="373" y="44"/>
                  <a:pt x="353" y="60"/>
                </a:cubicBezTo>
                <a:cubicBezTo>
                  <a:pt x="334" y="32"/>
                  <a:pt x="303" y="11"/>
                  <a:pt x="266" y="7"/>
                </a:cubicBezTo>
                <a:cubicBezTo>
                  <a:pt x="200" y="0"/>
                  <a:pt x="141" y="47"/>
                  <a:pt x="133" y="113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29" y="113"/>
                  <a:pt x="124" y="112"/>
                  <a:pt x="119" y="112"/>
                </a:cubicBezTo>
                <a:cubicBezTo>
                  <a:pt x="63" y="105"/>
                  <a:pt x="12" y="146"/>
                  <a:pt x="6" y="202"/>
                </a:cubicBezTo>
                <a:cubicBezTo>
                  <a:pt x="0" y="258"/>
                  <a:pt x="40" y="309"/>
                  <a:pt x="96" y="316"/>
                </a:cubicBezTo>
                <a:cubicBezTo>
                  <a:pt x="122" y="319"/>
                  <a:pt x="147" y="311"/>
                  <a:pt x="167" y="298"/>
                </a:cubicBezTo>
                <a:cubicBezTo>
                  <a:pt x="168" y="348"/>
                  <a:pt x="206" y="392"/>
                  <a:pt x="258" y="398"/>
                </a:cubicBezTo>
                <a:cubicBezTo>
                  <a:pt x="295" y="402"/>
                  <a:pt x="330" y="386"/>
                  <a:pt x="351" y="358"/>
                </a:cubicBezTo>
                <a:cubicBezTo>
                  <a:pt x="355" y="359"/>
                  <a:pt x="358" y="359"/>
                  <a:pt x="362" y="360"/>
                </a:cubicBezTo>
                <a:cubicBezTo>
                  <a:pt x="409" y="365"/>
                  <a:pt x="452" y="338"/>
                  <a:pt x="469" y="296"/>
                </a:cubicBezTo>
                <a:cubicBezTo>
                  <a:pt x="477" y="300"/>
                  <a:pt x="487" y="303"/>
                  <a:pt x="496" y="304"/>
                </a:cubicBezTo>
                <a:cubicBezTo>
                  <a:pt x="553" y="310"/>
                  <a:pt x="604" y="270"/>
                  <a:pt x="610" y="213"/>
                </a:cubicBezTo>
                <a:cubicBezTo>
                  <a:pt x="616" y="157"/>
                  <a:pt x="576" y="106"/>
                  <a:pt x="519" y="100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TW" altLang="en-US"/>
          </a:p>
        </p:txBody>
      </p:sp>
      <p:sp>
        <p:nvSpPr>
          <p:cNvPr id="244" name="页脚占位符 3"/>
          <p:cNvSpPr>
            <a:spLocks noGrp="1"/>
          </p:cNvSpPr>
          <p:nvPr>
            <p:ph type="ftr" sz="quarter" idx="10"/>
          </p:nvPr>
        </p:nvSpPr>
        <p:spPr>
          <a:xfrm>
            <a:off x="840006" y="6421439"/>
            <a:ext cx="411587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YOUR COMPANY SLOGAN GOES HERE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6" name="Group 537"/>
            <p:cNvGrpSpPr/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3" name="Freeform 337"/>
              <p:cNvSpPr/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4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5" name="Freeform 339"/>
              <p:cNvSpPr/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7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8" name="Freeform 342"/>
              <p:cNvSpPr/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9" name="Freeform 343"/>
              <p:cNvSpPr/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0" name="Freeform 344"/>
              <p:cNvSpPr/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1" name="Freeform 345"/>
              <p:cNvSpPr/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2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3" name="Freeform 347"/>
              <p:cNvSpPr/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4" name="Freeform 348"/>
              <p:cNvSpPr/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5" name="Freeform 349"/>
              <p:cNvSpPr/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6" name="Freeform 350"/>
              <p:cNvSpPr/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7" name="Freeform 351"/>
              <p:cNvSpPr/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8" name="Freeform 352"/>
              <p:cNvSpPr/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9" name="Freeform 353"/>
              <p:cNvSpPr/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0" name="Freeform 354"/>
              <p:cNvSpPr/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1" name="Freeform 355"/>
              <p:cNvSpPr/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2" name="Freeform 356"/>
              <p:cNvSpPr/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3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4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5" name="Freeform 359"/>
              <p:cNvSpPr/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6" name="Freeform 360"/>
              <p:cNvSpPr/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7" name="Freeform 361"/>
              <p:cNvSpPr/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8" name="Freeform 362"/>
              <p:cNvSpPr/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9" name="Freeform 363"/>
              <p:cNvSpPr/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0" name="Freeform 364"/>
              <p:cNvSpPr/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1" name="Freeform 365"/>
              <p:cNvSpPr/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2" name="Freeform 366"/>
              <p:cNvSpPr/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3" name="Freeform 367"/>
              <p:cNvSpPr/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4" name="Freeform 368"/>
              <p:cNvSpPr/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5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6" name="Freeform 370"/>
              <p:cNvSpPr/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7" name="Freeform 371"/>
              <p:cNvSpPr/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8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9" name="Freeform 373"/>
              <p:cNvSpPr/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0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1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2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3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4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5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6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7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8" name="Freeform 382"/>
              <p:cNvSpPr/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9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0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1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2" name="Freeform 386"/>
              <p:cNvSpPr/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3" name="Freeform 387"/>
              <p:cNvSpPr/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4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5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6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7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8" name="Freeform 392"/>
              <p:cNvSpPr/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9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0" name="Freeform 394"/>
              <p:cNvSpPr/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1" name="Freeform 395"/>
              <p:cNvSpPr/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2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3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4" name="Freeform 398"/>
              <p:cNvSpPr/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5" name="Freeform 399"/>
              <p:cNvSpPr/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6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7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8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9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0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1" name="Freeform 405"/>
              <p:cNvSpPr/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2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3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4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5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6" name="Freeform 410"/>
              <p:cNvSpPr/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7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8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9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0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1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2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3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4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5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6" name="Freeform 420"/>
              <p:cNvSpPr/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7" name="Freeform 421"/>
              <p:cNvSpPr/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8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9" name="Freeform 423"/>
              <p:cNvSpPr/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0" name="Freeform 424"/>
              <p:cNvSpPr/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1" name="Freeform 425"/>
              <p:cNvSpPr/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2" name="Freeform 426"/>
              <p:cNvSpPr/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3" name="Freeform 427"/>
              <p:cNvSpPr/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4" name="Freeform 428"/>
              <p:cNvSpPr/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5" name="Freeform 429"/>
              <p:cNvSpPr/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6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7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8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9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0" name="Freeform 434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1" name="Freeform 435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2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3" name="Freeform 437"/>
              <p:cNvSpPr/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4" name="Freeform 438"/>
              <p:cNvSpPr/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5" name="Freeform 439"/>
              <p:cNvSpPr/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6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7" name="Freeform 441"/>
              <p:cNvSpPr/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8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9" name="Freeform 443"/>
              <p:cNvSpPr/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0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1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2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3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4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5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6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7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8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9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0" name="Freeform 454"/>
              <p:cNvSpPr/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1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2" name="Freeform 456"/>
              <p:cNvSpPr/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3" name="Freeform 457"/>
              <p:cNvSpPr/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4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5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6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7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8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9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0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1" name="Freeform 465"/>
              <p:cNvSpPr/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2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3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4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5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6" name="Freeform 470"/>
              <p:cNvSpPr/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7" name="Freeform 471"/>
              <p:cNvSpPr/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8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9" name="Freeform 473"/>
              <p:cNvSpPr/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0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1" name="Freeform 475"/>
              <p:cNvSpPr/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2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3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4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5" name="Freeform 479"/>
              <p:cNvSpPr/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6" name="Freeform 480"/>
              <p:cNvSpPr/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7" name="Freeform 481"/>
              <p:cNvSpPr/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8" name="Freeform 482"/>
              <p:cNvSpPr/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9" name="Freeform 483"/>
              <p:cNvSpPr/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0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1" name="Freeform 485"/>
              <p:cNvSpPr/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2" name="Freeform 486"/>
              <p:cNvSpPr/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3" name="Freeform 487"/>
              <p:cNvSpPr/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4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5" name="Freeform 489"/>
              <p:cNvSpPr/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6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7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8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9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0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1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2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3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4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5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6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7" name="Freeform 501"/>
              <p:cNvSpPr/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8" name="Freeform 502"/>
              <p:cNvSpPr/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9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0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1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2" name="Freeform 506"/>
              <p:cNvSpPr/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3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4" name="Freeform 508"/>
              <p:cNvSpPr/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5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6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7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8" name="Freeform 512"/>
              <p:cNvSpPr/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9" name="Freeform 513"/>
              <p:cNvSpPr/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0" name="Freeform 514"/>
              <p:cNvSpPr/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1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2" name="Freeform 516"/>
              <p:cNvSpPr/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3" name="Freeform 517"/>
              <p:cNvSpPr/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4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5" name="Freeform 519"/>
              <p:cNvSpPr/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6" name="Freeform 520"/>
              <p:cNvSpPr/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7" name="Freeform 521"/>
              <p:cNvSpPr/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8" name="Freeform 522"/>
              <p:cNvSpPr/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9" name="Freeform 523"/>
              <p:cNvSpPr/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0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1" name="Freeform 525"/>
              <p:cNvSpPr/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2" name="Freeform 526"/>
              <p:cNvSpPr/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3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4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5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6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7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8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9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0" name="Freeform 534"/>
              <p:cNvSpPr/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1" name="Freeform 535"/>
              <p:cNvSpPr/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2" name="Freeform 536"/>
              <p:cNvSpPr/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</p:grpSp>
        <p:sp>
          <p:nvSpPr>
            <p:cNvPr id="7" name="Freeform 538"/>
            <p:cNvSpPr/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Freeform 539"/>
            <p:cNvSpPr/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Freeform 540"/>
            <p:cNvSpPr/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0" name="Freeform 541"/>
            <p:cNvSpPr/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1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2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3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4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5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Freeform 547"/>
            <p:cNvSpPr/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Freeform 548"/>
            <p:cNvSpPr/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Freeform 549"/>
            <p:cNvSpPr/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9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0" name="Freeform 551"/>
            <p:cNvSpPr/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1" name="Freeform 552"/>
            <p:cNvSpPr/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" name="Freeform 554"/>
            <p:cNvSpPr/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" name="Freeform 555"/>
            <p:cNvSpPr/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5" name="Freeform 556"/>
            <p:cNvSpPr/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6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7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8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9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0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1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2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233" name="Freeform 7"/>
          <p:cNvSpPr/>
          <p:nvPr userDrawn="1"/>
        </p:nvSpPr>
        <p:spPr bwMode="auto">
          <a:xfrm>
            <a:off x="0" y="4157664"/>
            <a:ext cx="12195175" cy="2700337"/>
          </a:xfrm>
          <a:custGeom>
            <a:avLst/>
            <a:gdLst>
              <a:gd name="T0" fmla="*/ 0 w 3199"/>
              <a:gd name="T1" fmla="*/ 2147483646 h 1324"/>
              <a:gd name="T2" fmla="*/ 2147483646 w 3199"/>
              <a:gd name="T3" fmla="*/ 2147483646 h 1324"/>
              <a:gd name="T4" fmla="*/ 2147483646 w 3199"/>
              <a:gd name="T5" fmla="*/ 2147483646 h 1324"/>
              <a:gd name="T6" fmla="*/ 0 w 3199"/>
              <a:gd name="T7" fmla="*/ 2147483646 h 1324"/>
              <a:gd name="T8" fmla="*/ 0 w 3199"/>
              <a:gd name="T9" fmla="*/ 2147483646 h 13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199" h="1324">
                <a:moveTo>
                  <a:pt x="0" y="252"/>
                </a:moveTo>
                <a:cubicBezTo>
                  <a:pt x="230" y="84"/>
                  <a:pt x="2289" y="0"/>
                  <a:pt x="3199" y="326"/>
                </a:cubicBezTo>
                <a:cubicBezTo>
                  <a:pt x="3199" y="1324"/>
                  <a:pt x="3199" y="1324"/>
                  <a:pt x="3199" y="1324"/>
                </a:cubicBezTo>
                <a:cubicBezTo>
                  <a:pt x="0" y="1324"/>
                  <a:pt x="0" y="1324"/>
                  <a:pt x="0" y="1324"/>
                </a:cubicBezTo>
                <a:lnTo>
                  <a:pt x="0" y="252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34" name="Freeform 41"/>
          <p:cNvSpPr/>
          <p:nvPr userDrawn="1"/>
        </p:nvSpPr>
        <p:spPr bwMode="auto">
          <a:xfrm>
            <a:off x="3555339" y="876301"/>
            <a:ext cx="5095614" cy="2974975"/>
          </a:xfrm>
          <a:custGeom>
            <a:avLst/>
            <a:gdLst>
              <a:gd name="T0" fmla="*/ 2147483646 w 616"/>
              <a:gd name="T1" fmla="*/ 2147483646 h 402"/>
              <a:gd name="T2" fmla="*/ 2147483646 w 616"/>
              <a:gd name="T3" fmla="*/ 2147483646 h 402"/>
              <a:gd name="T4" fmla="*/ 2147483646 w 616"/>
              <a:gd name="T5" fmla="*/ 2147483646 h 402"/>
              <a:gd name="T6" fmla="*/ 2147483646 w 616"/>
              <a:gd name="T7" fmla="*/ 2147483646 h 402"/>
              <a:gd name="T8" fmla="*/ 2147483646 w 616"/>
              <a:gd name="T9" fmla="*/ 2147483646 h 402"/>
              <a:gd name="T10" fmla="*/ 2147483646 w 616"/>
              <a:gd name="T11" fmla="*/ 2147483646 h 402"/>
              <a:gd name="T12" fmla="*/ 2147483646 w 616"/>
              <a:gd name="T13" fmla="*/ 2147483646 h 402"/>
              <a:gd name="T14" fmla="*/ 2147483646 w 616"/>
              <a:gd name="T15" fmla="*/ 2147483646 h 402"/>
              <a:gd name="T16" fmla="*/ 2147483646 w 616"/>
              <a:gd name="T17" fmla="*/ 2147483646 h 402"/>
              <a:gd name="T18" fmla="*/ 2147483646 w 616"/>
              <a:gd name="T19" fmla="*/ 2147483646 h 402"/>
              <a:gd name="T20" fmla="*/ 2147483646 w 616"/>
              <a:gd name="T21" fmla="*/ 2147483646 h 402"/>
              <a:gd name="T22" fmla="*/ 2147483646 w 616"/>
              <a:gd name="T23" fmla="*/ 2147483646 h 402"/>
              <a:gd name="T24" fmla="*/ 2147483646 w 616"/>
              <a:gd name="T25" fmla="*/ 2147483646 h 402"/>
              <a:gd name="T26" fmla="*/ 2147483646 w 616"/>
              <a:gd name="T27" fmla="*/ 2147483646 h 402"/>
              <a:gd name="T28" fmla="*/ 2147483646 w 616"/>
              <a:gd name="T29" fmla="*/ 2147483646 h 402"/>
              <a:gd name="T30" fmla="*/ 2147483646 w 616"/>
              <a:gd name="T31" fmla="*/ 2147483646 h 402"/>
              <a:gd name="T32" fmla="*/ 2147483646 w 616"/>
              <a:gd name="T33" fmla="*/ 2147483646 h 402"/>
              <a:gd name="T34" fmla="*/ 2147483646 w 616"/>
              <a:gd name="T35" fmla="*/ 2147483646 h 4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6" h="402">
                <a:moveTo>
                  <a:pt x="519" y="100"/>
                </a:moveTo>
                <a:cubicBezTo>
                  <a:pt x="516" y="99"/>
                  <a:pt x="512" y="99"/>
                  <a:pt x="509" y="99"/>
                </a:cubicBezTo>
                <a:cubicBezTo>
                  <a:pt x="494" y="67"/>
                  <a:pt x="464" y="44"/>
                  <a:pt x="427" y="40"/>
                </a:cubicBezTo>
                <a:cubicBezTo>
                  <a:pt x="399" y="36"/>
                  <a:pt x="373" y="44"/>
                  <a:pt x="353" y="60"/>
                </a:cubicBezTo>
                <a:cubicBezTo>
                  <a:pt x="334" y="32"/>
                  <a:pt x="303" y="11"/>
                  <a:pt x="266" y="7"/>
                </a:cubicBezTo>
                <a:cubicBezTo>
                  <a:pt x="200" y="0"/>
                  <a:pt x="141" y="47"/>
                  <a:pt x="133" y="113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29" y="113"/>
                  <a:pt x="124" y="112"/>
                  <a:pt x="119" y="112"/>
                </a:cubicBezTo>
                <a:cubicBezTo>
                  <a:pt x="63" y="105"/>
                  <a:pt x="12" y="146"/>
                  <a:pt x="6" y="202"/>
                </a:cubicBezTo>
                <a:cubicBezTo>
                  <a:pt x="0" y="258"/>
                  <a:pt x="40" y="309"/>
                  <a:pt x="96" y="316"/>
                </a:cubicBezTo>
                <a:cubicBezTo>
                  <a:pt x="122" y="319"/>
                  <a:pt x="147" y="311"/>
                  <a:pt x="167" y="298"/>
                </a:cubicBezTo>
                <a:cubicBezTo>
                  <a:pt x="168" y="348"/>
                  <a:pt x="206" y="392"/>
                  <a:pt x="258" y="398"/>
                </a:cubicBezTo>
                <a:cubicBezTo>
                  <a:pt x="295" y="402"/>
                  <a:pt x="330" y="386"/>
                  <a:pt x="351" y="358"/>
                </a:cubicBezTo>
                <a:cubicBezTo>
                  <a:pt x="355" y="359"/>
                  <a:pt x="358" y="359"/>
                  <a:pt x="362" y="360"/>
                </a:cubicBezTo>
                <a:cubicBezTo>
                  <a:pt x="409" y="365"/>
                  <a:pt x="452" y="338"/>
                  <a:pt x="469" y="296"/>
                </a:cubicBezTo>
                <a:cubicBezTo>
                  <a:pt x="477" y="300"/>
                  <a:pt x="487" y="303"/>
                  <a:pt x="496" y="304"/>
                </a:cubicBezTo>
                <a:cubicBezTo>
                  <a:pt x="553" y="310"/>
                  <a:pt x="604" y="270"/>
                  <a:pt x="610" y="213"/>
                </a:cubicBezTo>
                <a:cubicBezTo>
                  <a:pt x="616" y="157"/>
                  <a:pt x="576" y="106"/>
                  <a:pt x="519" y="100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007" y="4434164"/>
            <a:ext cx="10518338" cy="10800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4AD1EA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TW" altLang="en-US" dirty="0"/>
          </a:p>
        </p:txBody>
      </p:sp>
      <p:sp>
        <p:nvSpPr>
          <p:cNvPr id="243" name="文本占位符 242"/>
          <p:cNvSpPr>
            <a:spLocks noGrp="1"/>
          </p:cNvSpPr>
          <p:nvPr>
            <p:ph type="body" sz="quarter" idx="10"/>
          </p:nvPr>
        </p:nvSpPr>
        <p:spPr>
          <a:xfrm>
            <a:off x="4590561" y="1359157"/>
            <a:ext cx="3008470" cy="2133329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800" b="1">
                <a:solidFill>
                  <a:srgbClr val="4AD1EA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4" name="Group 537"/>
            <p:cNvGrpSpPr/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1" name="Freeform 337"/>
              <p:cNvSpPr/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2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3" name="Freeform 339"/>
              <p:cNvSpPr/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4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5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Freeform 342"/>
              <p:cNvSpPr/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7" name="Freeform 343"/>
              <p:cNvSpPr/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8" name="Freeform 344"/>
              <p:cNvSpPr/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9" name="Freeform 345"/>
              <p:cNvSpPr/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0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1" name="Freeform 347"/>
              <p:cNvSpPr/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2" name="Freeform 348"/>
              <p:cNvSpPr/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3" name="Freeform 349"/>
              <p:cNvSpPr/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4" name="Freeform 350"/>
              <p:cNvSpPr/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5" name="Freeform 351"/>
              <p:cNvSpPr/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6" name="Freeform 352"/>
              <p:cNvSpPr/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7" name="Freeform 353"/>
              <p:cNvSpPr/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8" name="Freeform 354"/>
              <p:cNvSpPr/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9" name="Freeform 355"/>
              <p:cNvSpPr/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0" name="Freeform 356"/>
              <p:cNvSpPr/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1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2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3" name="Freeform 359"/>
              <p:cNvSpPr/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4" name="Freeform 360"/>
              <p:cNvSpPr/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5" name="Freeform 361"/>
              <p:cNvSpPr/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6" name="Freeform 362"/>
              <p:cNvSpPr/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7" name="Freeform 363"/>
              <p:cNvSpPr/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8" name="Freeform 364"/>
              <p:cNvSpPr/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9" name="Freeform 365"/>
              <p:cNvSpPr/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0" name="Freeform 366"/>
              <p:cNvSpPr/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1" name="Freeform 367"/>
              <p:cNvSpPr/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2" name="Freeform 368"/>
              <p:cNvSpPr/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3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4" name="Freeform 370"/>
              <p:cNvSpPr/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5" name="Freeform 371"/>
              <p:cNvSpPr/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6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7" name="Freeform 373"/>
              <p:cNvSpPr/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8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9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0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1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2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3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4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5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6" name="Freeform 382"/>
              <p:cNvSpPr/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7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8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9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0" name="Freeform 386"/>
              <p:cNvSpPr/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1" name="Freeform 387"/>
              <p:cNvSpPr/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2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3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4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5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6" name="Freeform 392"/>
              <p:cNvSpPr/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7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8" name="Freeform 394"/>
              <p:cNvSpPr/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9" name="Freeform 395"/>
              <p:cNvSpPr/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0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1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2" name="Freeform 398"/>
              <p:cNvSpPr/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3" name="Freeform 399"/>
              <p:cNvSpPr/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4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5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6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7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8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9" name="Freeform 405"/>
              <p:cNvSpPr/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0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1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2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3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4" name="Freeform 410"/>
              <p:cNvSpPr/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5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6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7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8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9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0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1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2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3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4" name="Freeform 420"/>
              <p:cNvSpPr/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5" name="Freeform 421"/>
              <p:cNvSpPr/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6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7" name="Freeform 423"/>
              <p:cNvSpPr/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8" name="Freeform 424"/>
              <p:cNvSpPr/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9" name="Freeform 425"/>
              <p:cNvSpPr/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0" name="Freeform 426"/>
              <p:cNvSpPr/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1" name="Freeform 427"/>
              <p:cNvSpPr/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2" name="Freeform 428"/>
              <p:cNvSpPr/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3" name="Freeform 429"/>
              <p:cNvSpPr/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4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5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6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7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8" name="Freeform 434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9" name="Freeform 435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0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1" name="Freeform 437"/>
              <p:cNvSpPr/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2" name="Freeform 438"/>
              <p:cNvSpPr/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3" name="Freeform 439"/>
              <p:cNvSpPr/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4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5" name="Freeform 441"/>
              <p:cNvSpPr/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6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7" name="Freeform 443"/>
              <p:cNvSpPr/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8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9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0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1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2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3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4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5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6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7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8" name="Freeform 454"/>
              <p:cNvSpPr/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9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0" name="Freeform 456"/>
              <p:cNvSpPr/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1" name="Freeform 457"/>
              <p:cNvSpPr/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2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3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4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5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6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7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8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9" name="Freeform 465"/>
              <p:cNvSpPr/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0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1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2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3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4" name="Freeform 470"/>
              <p:cNvSpPr/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5" name="Freeform 471"/>
              <p:cNvSpPr/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6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7" name="Freeform 473"/>
              <p:cNvSpPr/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8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9" name="Freeform 475"/>
              <p:cNvSpPr/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0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1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2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3" name="Freeform 479"/>
              <p:cNvSpPr/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4" name="Freeform 480"/>
              <p:cNvSpPr/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5" name="Freeform 481"/>
              <p:cNvSpPr/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6" name="Freeform 482"/>
              <p:cNvSpPr/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7" name="Freeform 483"/>
              <p:cNvSpPr/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8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9" name="Freeform 485"/>
              <p:cNvSpPr/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0" name="Freeform 486"/>
              <p:cNvSpPr/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1" name="Freeform 487"/>
              <p:cNvSpPr/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2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3" name="Freeform 489"/>
              <p:cNvSpPr/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4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5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6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7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8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9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0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1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2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3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4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5" name="Freeform 501"/>
              <p:cNvSpPr/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6" name="Freeform 502"/>
              <p:cNvSpPr/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7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8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9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0" name="Freeform 506"/>
              <p:cNvSpPr/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1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2" name="Freeform 508"/>
              <p:cNvSpPr/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3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4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5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6" name="Freeform 512"/>
              <p:cNvSpPr/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7" name="Freeform 513"/>
              <p:cNvSpPr/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8" name="Freeform 514"/>
              <p:cNvSpPr/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9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0" name="Freeform 516"/>
              <p:cNvSpPr/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1" name="Freeform 517"/>
              <p:cNvSpPr/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2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3" name="Freeform 519"/>
              <p:cNvSpPr/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4" name="Freeform 520"/>
              <p:cNvSpPr/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5" name="Freeform 521"/>
              <p:cNvSpPr/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6" name="Freeform 522"/>
              <p:cNvSpPr/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7" name="Freeform 523"/>
              <p:cNvSpPr/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8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9" name="Freeform 525"/>
              <p:cNvSpPr/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0" name="Freeform 526"/>
              <p:cNvSpPr/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1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2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3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4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5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6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7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8" name="Freeform 534"/>
              <p:cNvSpPr/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9" name="Freeform 535"/>
              <p:cNvSpPr/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0" name="Freeform 536"/>
              <p:cNvSpPr/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</p:grpSp>
        <p:sp>
          <p:nvSpPr>
            <p:cNvPr id="5" name="Freeform 538"/>
            <p:cNvSpPr/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Freeform 539"/>
            <p:cNvSpPr/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Freeform 540"/>
            <p:cNvSpPr/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Freeform 541"/>
            <p:cNvSpPr/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0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1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2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3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4" name="Freeform 547"/>
            <p:cNvSpPr/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5" name="Freeform 548"/>
            <p:cNvSpPr/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Freeform 549"/>
            <p:cNvSpPr/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Freeform 551"/>
            <p:cNvSpPr/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9" name="Freeform 552"/>
            <p:cNvSpPr/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0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1" name="Freeform 554"/>
            <p:cNvSpPr/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Freeform 555"/>
            <p:cNvSpPr/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" name="Freeform 556"/>
            <p:cNvSpPr/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5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6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7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8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9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0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4" name="Group 537"/>
            <p:cNvGrpSpPr/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1" name="Freeform 337"/>
              <p:cNvSpPr/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2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3" name="Freeform 339"/>
              <p:cNvSpPr/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4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5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Freeform 342"/>
              <p:cNvSpPr/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7" name="Freeform 343"/>
              <p:cNvSpPr/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8" name="Freeform 344"/>
              <p:cNvSpPr/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9" name="Freeform 345"/>
              <p:cNvSpPr/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0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1" name="Freeform 347"/>
              <p:cNvSpPr/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3" name="Freeform 348"/>
              <p:cNvSpPr/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4" name="Freeform 349"/>
              <p:cNvSpPr/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5" name="Freeform 350"/>
              <p:cNvSpPr/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6" name="Freeform 351"/>
              <p:cNvSpPr/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7" name="Freeform 352"/>
              <p:cNvSpPr/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8" name="Freeform 353"/>
              <p:cNvSpPr/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9" name="Freeform 354"/>
              <p:cNvSpPr/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0" name="Freeform 355"/>
              <p:cNvSpPr/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1" name="Freeform 356"/>
              <p:cNvSpPr/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2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3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4" name="Freeform 359"/>
              <p:cNvSpPr/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5" name="Freeform 360"/>
              <p:cNvSpPr/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6" name="Freeform 361"/>
              <p:cNvSpPr/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7" name="Freeform 362"/>
              <p:cNvSpPr/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8" name="Freeform 363"/>
              <p:cNvSpPr/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9" name="Freeform 364"/>
              <p:cNvSpPr/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0" name="Freeform 365"/>
              <p:cNvSpPr/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1" name="Freeform 366"/>
              <p:cNvSpPr/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2" name="Freeform 367"/>
              <p:cNvSpPr/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3" name="Freeform 368"/>
              <p:cNvSpPr/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4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5" name="Freeform 370"/>
              <p:cNvSpPr/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6" name="Freeform 371"/>
              <p:cNvSpPr/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7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8" name="Freeform 373"/>
              <p:cNvSpPr/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9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0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1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2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3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4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5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6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7" name="Freeform 382"/>
              <p:cNvSpPr/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8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9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0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1" name="Freeform 386"/>
              <p:cNvSpPr/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2" name="Freeform 387"/>
              <p:cNvSpPr/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3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4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5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6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7" name="Freeform 392"/>
              <p:cNvSpPr/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8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9" name="Freeform 394"/>
              <p:cNvSpPr/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0" name="Freeform 395"/>
              <p:cNvSpPr/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1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2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3" name="Freeform 398"/>
              <p:cNvSpPr/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4" name="Freeform 399"/>
              <p:cNvSpPr/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5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6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7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8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9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0" name="Freeform 405"/>
              <p:cNvSpPr/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1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2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3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4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5" name="Freeform 410"/>
              <p:cNvSpPr/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6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7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8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9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0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1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2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3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4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5" name="Freeform 420"/>
              <p:cNvSpPr/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6" name="Freeform 421"/>
              <p:cNvSpPr/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7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8" name="Freeform 423"/>
              <p:cNvSpPr/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9" name="Freeform 424"/>
              <p:cNvSpPr/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0" name="Freeform 425"/>
              <p:cNvSpPr/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1" name="Freeform 426"/>
              <p:cNvSpPr/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2" name="Freeform 427"/>
              <p:cNvSpPr/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3" name="Freeform 428"/>
              <p:cNvSpPr/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4" name="Freeform 429"/>
              <p:cNvSpPr/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5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6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7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8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9" name="Freeform 434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0" name="Freeform 435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1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2" name="Freeform 437"/>
              <p:cNvSpPr/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3" name="Freeform 438"/>
              <p:cNvSpPr/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4" name="Freeform 439"/>
              <p:cNvSpPr/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5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6" name="Freeform 441"/>
              <p:cNvSpPr/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7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8" name="Freeform 443"/>
              <p:cNvSpPr/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9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0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1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2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3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4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5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6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7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8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9" name="Freeform 454"/>
              <p:cNvSpPr/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0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1" name="Freeform 456"/>
              <p:cNvSpPr/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2" name="Freeform 457"/>
              <p:cNvSpPr/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3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4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5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6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7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8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9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0" name="Freeform 465"/>
              <p:cNvSpPr/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1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2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3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4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5" name="Freeform 470"/>
              <p:cNvSpPr/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6" name="Freeform 471"/>
              <p:cNvSpPr/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7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8" name="Freeform 473"/>
              <p:cNvSpPr/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9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0" name="Freeform 475"/>
              <p:cNvSpPr/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1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2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3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4" name="Freeform 479"/>
              <p:cNvSpPr/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5" name="Freeform 480"/>
              <p:cNvSpPr/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6" name="Freeform 481"/>
              <p:cNvSpPr/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7" name="Freeform 482"/>
              <p:cNvSpPr/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8" name="Freeform 483"/>
              <p:cNvSpPr/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9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0" name="Freeform 485"/>
              <p:cNvSpPr/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1" name="Freeform 486"/>
              <p:cNvSpPr/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2" name="Freeform 487"/>
              <p:cNvSpPr/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3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4" name="Freeform 489"/>
              <p:cNvSpPr/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5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6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7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8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9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0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1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2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3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4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5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6" name="Freeform 501"/>
              <p:cNvSpPr/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7" name="Freeform 502"/>
              <p:cNvSpPr/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8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9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0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1" name="Freeform 506"/>
              <p:cNvSpPr/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2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3" name="Freeform 508"/>
              <p:cNvSpPr/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4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5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6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7" name="Freeform 512"/>
              <p:cNvSpPr/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8" name="Freeform 513"/>
              <p:cNvSpPr/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9" name="Freeform 514"/>
              <p:cNvSpPr/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0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1" name="Freeform 516"/>
              <p:cNvSpPr/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2" name="Freeform 517"/>
              <p:cNvSpPr/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3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4" name="Freeform 519"/>
              <p:cNvSpPr/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5" name="Freeform 520"/>
              <p:cNvSpPr/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6" name="Freeform 521"/>
              <p:cNvSpPr/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7" name="Freeform 522"/>
              <p:cNvSpPr/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8" name="Freeform 523"/>
              <p:cNvSpPr/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9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0" name="Freeform 525"/>
              <p:cNvSpPr/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1" name="Freeform 526"/>
              <p:cNvSpPr/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2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3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4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5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6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7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8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9" name="Freeform 534"/>
              <p:cNvSpPr/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0" name="Freeform 535"/>
              <p:cNvSpPr/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1" name="Freeform 536"/>
              <p:cNvSpPr/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</p:grpSp>
        <p:sp>
          <p:nvSpPr>
            <p:cNvPr id="5" name="Freeform 538"/>
            <p:cNvSpPr/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Freeform 539"/>
            <p:cNvSpPr/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Freeform 540"/>
            <p:cNvSpPr/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Freeform 541"/>
            <p:cNvSpPr/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0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1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2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3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4" name="Freeform 547"/>
            <p:cNvSpPr/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5" name="Freeform 548"/>
            <p:cNvSpPr/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Freeform 549"/>
            <p:cNvSpPr/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Freeform 551"/>
            <p:cNvSpPr/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9" name="Freeform 552"/>
            <p:cNvSpPr/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0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1" name="Freeform 554"/>
            <p:cNvSpPr/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Freeform 555"/>
            <p:cNvSpPr/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" name="Freeform 556"/>
            <p:cNvSpPr/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5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6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7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8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9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0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232" name="矩形 235"/>
          <p:cNvSpPr/>
          <p:nvPr userDrawn="1"/>
        </p:nvSpPr>
        <p:spPr>
          <a:xfrm>
            <a:off x="0" y="6361114"/>
            <a:ext cx="12195175" cy="28575"/>
          </a:xfrm>
          <a:prstGeom prst="rect">
            <a:avLst/>
          </a:prstGeom>
          <a:solidFill>
            <a:srgbClr val="4AD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Microsoft YaHei" panose="020B0503020204020204" charset="-122"/>
              <a:cs typeface="+mn-cs"/>
            </a:endParaRPr>
          </a:p>
        </p:txBody>
      </p:sp>
      <p:grpSp>
        <p:nvGrpSpPr>
          <p:cNvPr id="233" name="Group 20"/>
          <p:cNvGrpSpPr>
            <a:grpSpLocks noChangeAspect="1"/>
          </p:cNvGrpSpPr>
          <p:nvPr userDrawn="1"/>
        </p:nvGrpSpPr>
        <p:grpSpPr bwMode="auto">
          <a:xfrm>
            <a:off x="349260" y="6446980"/>
            <a:ext cx="270070" cy="251591"/>
            <a:chOff x="3686" y="2018"/>
            <a:chExt cx="308" cy="287"/>
          </a:xfrm>
          <a:solidFill>
            <a:srgbClr val="4AD1EA"/>
          </a:solidFill>
        </p:grpSpPr>
        <p:sp>
          <p:nvSpPr>
            <p:cNvPr id="234" name="Freeform 21"/>
            <p:cNvSpPr/>
            <p:nvPr/>
          </p:nvSpPr>
          <p:spPr bwMode="auto">
            <a:xfrm>
              <a:off x="3686" y="2018"/>
              <a:ext cx="308" cy="275"/>
            </a:xfrm>
            <a:custGeom>
              <a:avLst/>
              <a:gdLst>
                <a:gd name="T0" fmla="*/ 5 w 127"/>
                <a:gd name="T1" fmla="*/ 46 h 114"/>
                <a:gd name="T2" fmla="*/ 0 w 127"/>
                <a:gd name="T3" fmla="*/ 52 h 114"/>
                <a:gd name="T4" fmla="*/ 3 w 127"/>
                <a:gd name="T5" fmla="*/ 60 h 114"/>
                <a:gd name="T6" fmla="*/ 29 w 127"/>
                <a:gd name="T7" fmla="*/ 79 h 114"/>
                <a:gd name="T8" fmla="*/ 121 w 127"/>
                <a:gd name="T9" fmla="*/ 6 h 114"/>
                <a:gd name="T10" fmla="*/ 40 w 127"/>
                <a:gd name="T11" fmla="*/ 86 h 114"/>
                <a:gd name="T12" fmla="*/ 75 w 127"/>
                <a:gd name="T13" fmla="*/ 112 h 114"/>
                <a:gd name="T14" fmla="*/ 83 w 127"/>
                <a:gd name="T15" fmla="*/ 113 h 114"/>
                <a:gd name="T16" fmla="*/ 89 w 127"/>
                <a:gd name="T17" fmla="*/ 108 h 114"/>
                <a:gd name="T18" fmla="*/ 127 w 127"/>
                <a:gd name="T19" fmla="*/ 4 h 114"/>
                <a:gd name="T20" fmla="*/ 126 w 127"/>
                <a:gd name="T21" fmla="*/ 1 h 114"/>
                <a:gd name="T22" fmla="*/ 123 w 127"/>
                <a:gd name="T23" fmla="*/ 0 h 114"/>
                <a:gd name="T24" fmla="*/ 5 w 127"/>
                <a:gd name="T25" fmla="*/ 4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14">
                  <a:moveTo>
                    <a:pt x="5" y="46"/>
                  </a:moveTo>
                  <a:cubicBezTo>
                    <a:pt x="2" y="47"/>
                    <a:pt x="0" y="49"/>
                    <a:pt x="0" y="52"/>
                  </a:cubicBezTo>
                  <a:cubicBezTo>
                    <a:pt x="0" y="55"/>
                    <a:pt x="1" y="58"/>
                    <a:pt x="3" y="6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8" y="114"/>
                    <a:pt x="81" y="114"/>
                    <a:pt x="83" y="113"/>
                  </a:cubicBezTo>
                  <a:cubicBezTo>
                    <a:pt x="86" y="113"/>
                    <a:pt x="88" y="111"/>
                    <a:pt x="89" y="108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3"/>
                    <a:pt x="127" y="2"/>
                    <a:pt x="126" y="1"/>
                  </a:cubicBezTo>
                  <a:cubicBezTo>
                    <a:pt x="126" y="0"/>
                    <a:pt x="124" y="0"/>
                    <a:pt x="123" y="0"/>
                  </a:cubicBezTo>
                  <a:lnTo>
                    <a:pt x="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5" name="Freeform 22"/>
            <p:cNvSpPr/>
            <p:nvPr/>
          </p:nvSpPr>
          <p:spPr bwMode="auto">
            <a:xfrm>
              <a:off x="3742" y="2223"/>
              <a:ext cx="75" cy="82"/>
            </a:xfrm>
            <a:custGeom>
              <a:avLst/>
              <a:gdLst>
                <a:gd name="T0" fmla="*/ 0 w 31"/>
                <a:gd name="T1" fmla="*/ 0 h 34"/>
                <a:gd name="T2" fmla="*/ 0 w 31"/>
                <a:gd name="T3" fmla="*/ 1 h 34"/>
                <a:gd name="T4" fmla="*/ 5 w 31"/>
                <a:gd name="T5" fmla="*/ 29 h 34"/>
                <a:gd name="T6" fmla="*/ 9 w 31"/>
                <a:gd name="T7" fmla="*/ 33 h 34"/>
                <a:gd name="T8" fmla="*/ 15 w 31"/>
                <a:gd name="T9" fmla="*/ 33 h 34"/>
                <a:gd name="T10" fmla="*/ 31 w 31"/>
                <a:gd name="T11" fmla="*/ 22 h 34"/>
                <a:gd name="T12" fmla="*/ 0 w 31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31"/>
                    <a:pt x="7" y="32"/>
                    <a:pt x="9" y="33"/>
                  </a:cubicBezTo>
                  <a:cubicBezTo>
                    <a:pt x="11" y="34"/>
                    <a:pt x="13" y="34"/>
                    <a:pt x="15" y="33"/>
                  </a:cubicBezTo>
                  <a:cubicBezTo>
                    <a:pt x="22" y="28"/>
                    <a:pt x="31" y="22"/>
                    <a:pt x="31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236" name="Group 25"/>
          <p:cNvGrpSpPr>
            <a:grpSpLocks noChangeAspect="1"/>
          </p:cNvGrpSpPr>
          <p:nvPr userDrawn="1"/>
        </p:nvGrpSpPr>
        <p:grpSpPr bwMode="auto">
          <a:xfrm>
            <a:off x="11079121" y="6422181"/>
            <a:ext cx="540141" cy="360639"/>
            <a:chOff x="3562" y="1972"/>
            <a:chExt cx="563" cy="376"/>
          </a:xfrm>
          <a:solidFill>
            <a:srgbClr val="4AD1EA"/>
          </a:solidFill>
        </p:grpSpPr>
        <p:sp>
          <p:nvSpPr>
            <p:cNvPr id="237" name="Freeform 26"/>
            <p:cNvSpPr>
              <a:spLocks noEditPoints="1"/>
            </p:cNvSpPr>
            <p:nvPr/>
          </p:nvSpPr>
          <p:spPr bwMode="auto">
            <a:xfrm>
              <a:off x="3661" y="1972"/>
              <a:ext cx="464" cy="277"/>
            </a:xfrm>
            <a:custGeom>
              <a:avLst/>
              <a:gdLst>
                <a:gd name="T0" fmla="*/ 107 w 194"/>
                <a:gd name="T1" fmla="*/ 115 h 115"/>
                <a:gd name="T2" fmla="*/ 107 w 194"/>
                <a:gd name="T3" fmla="*/ 115 h 115"/>
                <a:gd name="T4" fmla="*/ 109 w 194"/>
                <a:gd name="T5" fmla="*/ 114 h 115"/>
                <a:gd name="T6" fmla="*/ 191 w 194"/>
                <a:gd name="T7" fmla="*/ 77 h 115"/>
                <a:gd name="T8" fmla="*/ 193 w 194"/>
                <a:gd name="T9" fmla="*/ 72 h 115"/>
                <a:gd name="T10" fmla="*/ 189 w 194"/>
                <a:gd name="T11" fmla="*/ 69 h 115"/>
                <a:gd name="T12" fmla="*/ 92 w 194"/>
                <a:gd name="T13" fmla="*/ 8 h 115"/>
                <a:gd name="T14" fmla="*/ 77 w 194"/>
                <a:gd name="T15" fmla="*/ 1 h 115"/>
                <a:gd name="T16" fmla="*/ 8 w 194"/>
                <a:gd name="T17" fmla="*/ 18 h 115"/>
                <a:gd name="T18" fmla="*/ 1 w 194"/>
                <a:gd name="T19" fmla="*/ 23 h 115"/>
                <a:gd name="T20" fmla="*/ 1 w 194"/>
                <a:gd name="T21" fmla="*/ 32 h 115"/>
                <a:gd name="T22" fmla="*/ 107 w 194"/>
                <a:gd name="T23" fmla="*/ 115 h 115"/>
                <a:gd name="T24" fmla="*/ 8 w 194"/>
                <a:gd name="T25" fmla="*/ 27 h 115"/>
                <a:gd name="T26" fmla="*/ 10 w 194"/>
                <a:gd name="T27" fmla="*/ 25 h 115"/>
                <a:gd name="T28" fmla="*/ 79 w 194"/>
                <a:gd name="T29" fmla="*/ 9 h 115"/>
                <a:gd name="T30" fmla="*/ 80 w 194"/>
                <a:gd name="T31" fmla="*/ 9 h 115"/>
                <a:gd name="T32" fmla="*/ 85 w 194"/>
                <a:gd name="T33" fmla="*/ 12 h 115"/>
                <a:gd name="T34" fmla="*/ 175 w 194"/>
                <a:gd name="T35" fmla="*/ 75 h 115"/>
                <a:gd name="T36" fmla="*/ 106 w 194"/>
                <a:gd name="T37" fmla="*/ 107 h 115"/>
                <a:gd name="T38" fmla="*/ 8 w 194"/>
                <a:gd name="T39" fmla="*/ 29 h 115"/>
                <a:gd name="T40" fmla="*/ 8 w 194"/>
                <a:gd name="T41" fmla="*/ 2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" h="115">
                  <a:moveTo>
                    <a:pt x="107" y="115"/>
                  </a:moveTo>
                  <a:cubicBezTo>
                    <a:pt x="107" y="115"/>
                    <a:pt x="107" y="115"/>
                    <a:pt x="107" y="115"/>
                  </a:cubicBezTo>
                  <a:cubicBezTo>
                    <a:pt x="108" y="115"/>
                    <a:pt x="108" y="115"/>
                    <a:pt x="109" y="114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3" y="76"/>
                    <a:pt x="194" y="74"/>
                    <a:pt x="193" y="72"/>
                  </a:cubicBezTo>
                  <a:cubicBezTo>
                    <a:pt x="193" y="70"/>
                    <a:pt x="191" y="69"/>
                    <a:pt x="189" y="69"/>
                  </a:cubicBezTo>
                  <a:cubicBezTo>
                    <a:pt x="189" y="69"/>
                    <a:pt x="122" y="68"/>
                    <a:pt x="92" y="8"/>
                  </a:cubicBezTo>
                  <a:cubicBezTo>
                    <a:pt x="90" y="3"/>
                    <a:pt x="83" y="0"/>
                    <a:pt x="77" y="1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5" y="18"/>
                    <a:pt x="2" y="20"/>
                    <a:pt x="1" y="23"/>
                  </a:cubicBezTo>
                  <a:cubicBezTo>
                    <a:pt x="0" y="26"/>
                    <a:pt x="0" y="29"/>
                    <a:pt x="1" y="32"/>
                  </a:cubicBezTo>
                  <a:cubicBezTo>
                    <a:pt x="13" y="55"/>
                    <a:pt x="47" y="107"/>
                    <a:pt x="107" y="115"/>
                  </a:cubicBezTo>
                  <a:close/>
                  <a:moveTo>
                    <a:pt x="8" y="27"/>
                  </a:moveTo>
                  <a:cubicBezTo>
                    <a:pt x="8" y="26"/>
                    <a:pt x="9" y="26"/>
                    <a:pt x="10" y="25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9" y="9"/>
                    <a:pt x="79" y="9"/>
                    <a:pt x="80" y="9"/>
                  </a:cubicBezTo>
                  <a:cubicBezTo>
                    <a:pt x="82" y="9"/>
                    <a:pt x="84" y="10"/>
                    <a:pt x="85" y="12"/>
                  </a:cubicBezTo>
                  <a:cubicBezTo>
                    <a:pt x="108" y="58"/>
                    <a:pt x="152" y="71"/>
                    <a:pt x="175" y="75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52" y="99"/>
                    <a:pt x="20" y="49"/>
                    <a:pt x="8" y="29"/>
                  </a:cubicBezTo>
                  <a:cubicBezTo>
                    <a:pt x="8" y="28"/>
                    <a:pt x="8" y="27"/>
                    <a:pt x="8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8" name="Rectangle 27"/>
            <p:cNvSpPr>
              <a:spLocks noChangeArrowheads="1"/>
            </p:cNvSpPr>
            <p:nvPr/>
          </p:nvSpPr>
          <p:spPr bwMode="auto">
            <a:xfrm>
              <a:off x="3562" y="2329"/>
              <a:ext cx="350" cy="19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9" name="Freeform 28"/>
            <p:cNvSpPr/>
            <p:nvPr/>
          </p:nvSpPr>
          <p:spPr bwMode="auto">
            <a:xfrm>
              <a:off x="3917" y="2240"/>
              <a:ext cx="196" cy="108"/>
            </a:xfrm>
            <a:custGeom>
              <a:avLst/>
              <a:gdLst>
                <a:gd name="T0" fmla="*/ 196 w 196"/>
                <a:gd name="T1" fmla="*/ 19 h 108"/>
                <a:gd name="T2" fmla="*/ 196 w 196"/>
                <a:gd name="T3" fmla="*/ 0 h 108"/>
                <a:gd name="T4" fmla="*/ 0 w 196"/>
                <a:gd name="T5" fmla="*/ 89 h 108"/>
                <a:gd name="T6" fmla="*/ 0 w 196"/>
                <a:gd name="T7" fmla="*/ 108 h 108"/>
                <a:gd name="T8" fmla="*/ 196 w 196"/>
                <a:gd name="T9" fmla="*/ 1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08">
                  <a:moveTo>
                    <a:pt x="196" y="19"/>
                  </a:moveTo>
                  <a:lnTo>
                    <a:pt x="196" y="0"/>
                  </a:lnTo>
                  <a:lnTo>
                    <a:pt x="0" y="89"/>
                  </a:lnTo>
                  <a:lnTo>
                    <a:pt x="0" y="108"/>
                  </a:lnTo>
                  <a:lnTo>
                    <a:pt x="196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0" name="Freeform 29"/>
            <p:cNvSpPr/>
            <p:nvPr/>
          </p:nvSpPr>
          <p:spPr bwMode="auto">
            <a:xfrm>
              <a:off x="3562" y="2232"/>
              <a:ext cx="551" cy="90"/>
            </a:xfrm>
            <a:custGeom>
              <a:avLst/>
              <a:gdLst>
                <a:gd name="T0" fmla="*/ 230 w 230"/>
                <a:gd name="T1" fmla="*/ 0 h 37"/>
                <a:gd name="T2" fmla="*/ 209 w 230"/>
                <a:gd name="T3" fmla="*/ 0 h 37"/>
                <a:gd name="T4" fmla="*/ 148 w 230"/>
                <a:gd name="T5" fmla="*/ 29 h 37"/>
                <a:gd name="T6" fmla="*/ 145 w 230"/>
                <a:gd name="T7" fmla="*/ 29 h 37"/>
                <a:gd name="T8" fmla="*/ 55 w 230"/>
                <a:gd name="T9" fmla="*/ 15 h 37"/>
                <a:gd name="T10" fmla="*/ 0 w 230"/>
                <a:gd name="T11" fmla="*/ 37 h 37"/>
                <a:gd name="T12" fmla="*/ 146 w 230"/>
                <a:gd name="T13" fmla="*/ 37 h 37"/>
                <a:gd name="T14" fmla="*/ 230 w 230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37">
                  <a:moveTo>
                    <a:pt x="230" y="0"/>
                  </a:moveTo>
                  <a:cubicBezTo>
                    <a:pt x="209" y="0"/>
                    <a:pt x="209" y="0"/>
                    <a:pt x="209" y="0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08" y="29"/>
                    <a:pt x="78" y="22"/>
                    <a:pt x="55" y="1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46" y="37"/>
                    <a:pt x="146" y="37"/>
                    <a:pt x="146" y="37"/>
                  </a:cubicBezTo>
                  <a:lnTo>
                    <a:pt x="2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1" name="Freeform 30"/>
            <p:cNvSpPr/>
            <p:nvPr/>
          </p:nvSpPr>
          <p:spPr bwMode="auto">
            <a:xfrm>
              <a:off x="3591" y="2138"/>
              <a:ext cx="517" cy="145"/>
            </a:xfrm>
            <a:custGeom>
              <a:avLst/>
              <a:gdLst>
                <a:gd name="T0" fmla="*/ 4 w 216"/>
                <a:gd name="T1" fmla="*/ 27 h 60"/>
                <a:gd name="T2" fmla="*/ 135 w 216"/>
                <a:gd name="T3" fmla="*/ 60 h 60"/>
                <a:gd name="T4" fmla="*/ 216 w 216"/>
                <a:gd name="T5" fmla="*/ 21 h 60"/>
                <a:gd name="T6" fmla="*/ 204 w 216"/>
                <a:gd name="T7" fmla="*/ 21 h 60"/>
                <a:gd name="T8" fmla="*/ 135 w 216"/>
                <a:gd name="T9" fmla="*/ 53 h 60"/>
                <a:gd name="T10" fmla="*/ 134 w 216"/>
                <a:gd name="T11" fmla="*/ 53 h 60"/>
                <a:gd name="T12" fmla="*/ 48 w 216"/>
                <a:gd name="T13" fmla="*/ 0 h 60"/>
                <a:gd name="T14" fmla="*/ 5 w 216"/>
                <a:gd name="T15" fmla="*/ 19 h 60"/>
                <a:gd name="T16" fmla="*/ 4 w 216"/>
                <a:gd name="T1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60">
                  <a:moveTo>
                    <a:pt x="4" y="27"/>
                  </a:moveTo>
                  <a:cubicBezTo>
                    <a:pt x="20" y="37"/>
                    <a:pt x="65" y="60"/>
                    <a:pt x="135" y="60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2" y="21"/>
                    <a:pt x="204" y="21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94" y="47"/>
                    <a:pt x="66" y="22"/>
                    <a:pt x="48" y="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" y="21"/>
                    <a:pt x="0" y="24"/>
                    <a:pt x="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242" name="矩形 245"/>
          <p:cNvSpPr>
            <a:spLocks noChangeArrowheads="1"/>
          </p:cNvSpPr>
          <p:nvPr userDrawn="1"/>
        </p:nvSpPr>
        <p:spPr bwMode="auto">
          <a:xfrm>
            <a:off x="11185263" y="6440488"/>
            <a:ext cx="339813" cy="24606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BE3EB86-10FF-4860-9BFB-E8C80761DA48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AD1EA"/>
                </a:solidFill>
                <a:effectLst/>
                <a:uLnTx/>
                <a:uFillTx/>
                <a:latin typeface="Segoe UI" panose="020B0502040204020203" pitchFamily="34" charset="0"/>
                <a:ea typeface="Microsoft YaHei" panose="020B050302020402020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4AD1EA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3" name="Freeform 41"/>
          <p:cNvSpPr/>
          <p:nvPr userDrawn="1"/>
        </p:nvSpPr>
        <p:spPr bwMode="auto">
          <a:xfrm>
            <a:off x="169908" y="231776"/>
            <a:ext cx="1316380" cy="720725"/>
          </a:xfrm>
          <a:custGeom>
            <a:avLst/>
            <a:gdLst>
              <a:gd name="T0" fmla="*/ 2147483646 w 616"/>
              <a:gd name="T1" fmla="*/ 2147483646 h 402"/>
              <a:gd name="T2" fmla="*/ 2147483646 w 616"/>
              <a:gd name="T3" fmla="*/ 2147483646 h 402"/>
              <a:gd name="T4" fmla="*/ 2147483646 w 616"/>
              <a:gd name="T5" fmla="*/ 2147483646 h 402"/>
              <a:gd name="T6" fmla="*/ 2147483646 w 616"/>
              <a:gd name="T7" fmla="*/ 2147483646 h 402"/>
              <a:gd name="T8" fmla="*/ 2147483646 w 616"/>
              <a:gd name="T9" fmla="*/ 2147483646 h 402"/>
              <a:gd name="T10" fmla="*/ 2147483646 w 616"/>
              <a:gd name="T11" fmla="*/ 2147483646 h 402"/>
              <a:gd name="T12" fmla="*/ 2147483646 w 616"/>
              <a:gd name="T13" fmla="*/ 2147483646 h 402"/>
              <a:gd name="T14" fmla="*/ 2147483646 w 616"/>
              <a:gd name="T15" fmla="*/ 2147483646 h 402"/>
              <a:gd name="T16" fmla="*/ 2147483646 w 616"/>
              <a:gd name="T17" fmla="*/ 2147483646 h 402"/>
              <a:gd name="T18" fmla="*/ 2147483646 w 616"/>
              <a:gd name="T19" fmla="*/ 2147483646 h 402"/>
              <a:gd name="T20" fmla="*/ 2147483646 w 616"/>
              <a:gd name="T21" fmla="*/ 2147483646 h 402"/>
              <a:gd name="T22" fmla="*/ 2147483646 w 616"/>
              <a:gd name="T23" fmla="*/ 2147483646 h 402"/>
              <a:gd name="T24" fmla="*/ 2147483646 w 616"/>
              <a:gd name="T25" fmla="*/ 2147483646 h 402"/>
              <a:gd name="T26" fmla="*/ 2147483646 w 616"/>
              <a:gd name="T27" fmla="*/ 2147483646 h 402"/>
              <a:gd name="T28" fmla="*/ 2147483646 w 616"/>
              <a:gd name="T29" fmla="*/ 2147483646 h 402"/>
              <a:gd name="T30" fmla="*/ 2147483646 w 616"/>
              <a:gd name="T31" fmla="*/ 2147483646 h 402"/>
              <a:gd name="T32" fmla="*/ 2147483646 w 616"/>
              <a:gd name="T33" fmla="*/ 2147483646 h 402"/>
              <a:gd name="T34" fmla="*/ 2147483646 w 616"/>
              <a:gd name="T35" fmla="*/ 2147483646 h 4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6" h="402">
                <a:moveTo>
                  <a:pt x="519" y="100"/>
                </a:moveTo>
                <a:cubicBezTo>
                  <a:pt x="516" y="99"/>
                  <a:pt x="512" y="99"/>
                  <a:pt x="509" y="99"/>
                </a:cubicBezTo>
                <a:cubicBezTo>
                  <a:pt x="494" y="67"/>
                  <a:pt x="464" y="44"/>
                  <a:pt x="427" y="40"/>
                </a:cubicBezTo>
                <a:cubicBezTo>
                  <a:pt x="399" y="36"/>
                  <a:pt x="373" y="44"/>
                  <a:pt x="353" y="60"/>
                </a:cubicBezTo>
                <a:cubicBezTo>
                  <a:pt x="334" y="32"/>
                  <a:pt x="303" y="11"/>
                  <a:pt x="266" y="7"/>
                </a:cubicBezTo>
                <a:cubicBezTo>
                  <a:pt x="200" y="0"/>
                  <a:pt x="141" y="47"/>
                  <a:pt x="133" y="113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29" y="113"/>
                  <a:pt x="124" y="112"/>
                  <a:pt x="119" y="112"/>
                </a:cubicBezTo>
                <a:cubicBezTo>
                  <a:pt x="63" y="105"/>
                  <a:pt x="12" y="146"/>
                  <a:pt x="6" y="202"/>
                </a:cubicBezTo>
                <a:cubicBezTo>
                  <a:pt x="0" y="258"/>
                  <a:pt x="40" y="309"/>
                  <a:pt x="96" y="316"/>
                </a:cubicBezTo>
                <a:cubicBezTo>
                  <a:pt x="122" y="319"/>
                  <a:pt x="147" y="311"/>
                  <a:pt x="167" y="298"/>
                </a:cubicBezTo>
                <a:cubicBezTo>
                  <a:pt x="168" y="348"/>
                  <a:pt x="206" y="392"/>
                  <a:pt x="258" y="398"/>
                </a:cubicBezTo>
                <a:cubicBezTo>
                  <a:pt x="295" y="402"/>
                  <a:pt x="330" y="386"/>
                  <a:pt x="351" y="358"/>
                </a:cubicBezTo>
                <a:cubicBezTo>
                  <a:pt x="355" y="359"/>
                  <a:pt x="358" y="359"/>
                  <a:pt x="362" y="360"/>
                </a:cubicBezTo>
                <a:cubicBezTo>
                  <a:pt x="409" y="365"/>
                  <a:pt x="452" y="338"/>
                  <a:pt x="469" y="296"/>
                </a:cubicBezTo>
                <a:cubicBezTo>
                  <a:pt x="477" y="300"/>
                  <a:pt x="487" y="303"/>
                  <a:pt x="496" y="304"/>
                </a:cubicBezTo>
                <a:cubicBezTo>
                  <a:pt x="553" y="310"/>
                  <a:pt x="604" y="270"/>
                  <a:pt x="610" y="213"/>
                </a:cubicBezTo>
                <a:cubicBezTo>
                  <a:pt x="616" y="157"/>
                  <a:pt x="576" y="106"/>
                  <a:pt x="519" y="100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42" name="标题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44" name="页脚占位符 1"/>
          <p:cNvSpPr>
            <a:spLocks noGrp="1"/>
          </p:cNvSpPr>
          <p:nvPr>
            <p:ph type="ftr" sz="quarter" idx="10"/>
          </p:nvPr>
        </p:nvSpPr>
        <p:spPr>
          <a:xfrm>
            <a:off x="840006" y="6419851"/>
            <a:ext cx="411587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YOUR COMPANY SLOGAN GOES HERE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/>
          <p:nvPr userDrawn="1"/>
        </p:nvSpPr>
        <p:spPr>
          <a:xfrm>
            <a:off x="0" y="6361114"/>
            <a:ext cx="12195175" cy="28575"/>
          </a:xfrm>
          <a:prstGeom prst="rect">
            <a:avLst/>
          </a:prstGeom>
          <a:solidFill>
            <a:srgbClr val="4AD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Microsoft YaHei" panose="020B0503020204020204" charset="-122"/>
              <a:cs typeface="+mn-cs"/>
            </a:endParaRPr>
          </a:p>
        </p:txBody>
      </p:sp>
      <p:grpSp>
        <p:nvGrpSpPr>
          <p:cNvPr id="3" name="Group 20"/>
          <p:cNvGrpSpPr>
            <a:grpSpLocks noChangeAspect="1"/>
          </p:cNvGrpSpPr>
          <p:nvPr userDrawn="1"/>
        </p:nvGrpSpPr>
        <p:grpSpPr bwMode="auto">
          <a:xfrm>
            <a:off x="349260" y="6446980"/>
            <a:ext cx="270070" cy="251591"/>
            <a:chOff x="3686" y="2018"/>
            <a:chExt cx="308" cy="287"/>
          </a:xfrm>
          <a:solidFill>
            <a:srgbClr val="4AD1EA"/>
          </a:solidFill>
        </p:grpSpPr>
        <p:sp>
          <p:nvSpPr>
            <p:cNvPr id="4" name="Freeform 21"/>
            <p:cNvSpPr/>
            <p:nvPr/>
          </p:nvSpPr>
          <p:spPr bwMode="auto">
            <a:xfrm>
              <a:off x="3686" y="2018"/>
              <a:ext cx="308" cy="275"/>
            </a:xfrm>
            <a:custGeom>
              <a:avLst/>
              <a:gdLst>
                <a:gd name="T0" fmla="*/ 5 w 127"/>
                <a:gd name="T1" fmla="*/ 46 h 114"/>
                <a:gd name="T2" fmla="*/ 0 w 127"/>
                <a:gd name="T3" fmla="*/ 52 h 114"/>
                <a:gd name="T4" fmla="*/ 3 w 127"/>
                <a:gd name="T5" fmla="*/ 60 h 114"/>
                <a:gd name="T6" fmla="*/ 29 w 127"/>
                <a:gd name="T7" fmla="*/ 79 h 114"/>
                <a:gd name="T8" fmla="*/ 121 w 127"/>
                <a:gd name="T9" fmla="*/ 6 h 114"/>
                <a:gd name="T10" fmla="*/ 40 w 127"/>
                <a:gd name="T11" fmla="*/ 86 h 114"/>
                <a:gd name="T12" fmla="*/ 75 w 127"/>
                <a:gd name="T13" fmla="*/ 112 h 114"/>
                <a:gd name="T14" fmla="*/ 83 w 127"/>
                <a:gd name="T15" fmla="*/ 113 h 114"/>
                <a:gd name="T16" fmla="*/ 89 w 127"/>
                <a:gd name="T17" fmla="*/ 108 h 114"/>
                <a:gd name="T18" fmla="*/ 127 w 127"/>
                <a:gd name="T19" fmla="*/ 4 h 114"/>
                <a:gd name="T20" fmla="*/ 126 w 127"/>
                <a:gd name="T21" fmla="*/ 1 h 114"/>
                <a:gd name="T22" fmla="*/ 123 w 127"/>
                <a:gd name="T23" fmla="*/ 0 h 114"/>
                <a:gd name="T24" fmla="*/ 5 w 127"/>
                <a:gd name="T25" fmla="*/ 4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114">
                  <a:moveTo>
                    <a:pt x="5" y="46"/>
                  </a:moveTo>
                  <a:cubicBezTo>
                    <a:pt x="2" y="47"/>
                    <a:pt x="0" y="49"/>
                    <a:pt x="0" y="52"/>
                  </a:cubicBezTo>
                  <a:cubicBezTo>
                    <a:pt x="0" y="55"/>
                    <a:pt x="1" y="58"/>
                    <a:pt x="3" y="60"/>
                  </a:cubicBezTo>
                  <a:cubicBezTo>
                    <a:pt x="29" y="79"/>
                    <a:pt x="29" y="79"/>
                    <a:pt x="29" y="79"/>
                  </a:cubicBezTo>
                  <a:cubicBezTo>
                    <a:pt x="121" y="6"/>
                    <a:pt x="121" y="6"/>
                    <a:pt x="121" y="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75" y="112"/>
                    <a:pt x="75" y="112"/>
                    <a:pt x="75" y="112"/>
                  </a:cubicBezTo>
                  <a:cubicBezTo>
                    <a:pt x="78" y="114"/>
                    <a:pt x="81" y="114"/>
                    <a:pt x="83" y="113"/>
                  </a:cubicBezTo>
                  <a:cubicBezTo>
                    <a:pt x="86" y="113"/>
                    <a:pt x="88" y="111"/>
                    <a:pt x="89" y="108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3"/>
                    <a:pt x="127" y="2"/>
                    <a:pt x="126" y="1"/>
                  </a:cubicBezTo>
                  <a:cubicBezTo>
                    <a:pt x="126" y="0"/>
                    <a:pt x="124" y="0"/>
                    <a:pt x="123" y="0"/>
                  </a:cubicBezTo>
                  <a:lnTo>
                    <a:pt x="5" y="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5" name="Freeform 22"/>
            <p:cNvSpPr/>
            <p:nvPr/>
          </p:nvSpPr>
          <p:spPr bwMode="auto">
            <a:xfrm>
              <a:off x="3742" y="2223"/>
              <a:ext cx="75" cy="82"/>
            </a:xfrm>
            <a:custGeom>
              <a:avLst/>
              <a:gdLst>
                <a:gd name="T0" fmla="*/ 0 w 31"/>
                <a:gd name="T1" fmla="*/ 0 h 34"/>
                <a:gd name="T2" fmla="*/ 0 w 31"/>
                <a:gd name="T3" fmla="*/ 1 h 34"/>
                <a:gd name="T4" fmla="*/ 5 w 31"/>
                <a:gd name="T5" fmla="*/ 29 h 34"/>
                <a:gd name="T6" fmla="*/ 9 w 31"/>
                <a:gd name="T7" fmla="*/ 33 h 34"/>
                <a:gd name="T8" fmla="*/ 15 w 31"/>
                <a:gd name="T9" fmla="*/ 33 h 34"/>
                <a:gd name="T10" fmla="*/ 31 w 31"/>
                <a:gd name="T11" fmla="*/ 22 h 34"/>
                <a:gd name="T12" fmla="*/ 0 w 31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4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31"/>
                    <a:pt x="7" y="32"/>
                    <a:pt x="9" y="33"/>
                  </a:cubicBezTo>
                  <a:cubicBezTo>
                    <a:pt x="11" y="34"/>
                    <a:pt x="13" y="34"/>
                    <a:pt x="15" y="33"/>
                  </a:cubicBezTo>
                  <a:cubicBezTo>
                    <a:pt x="22" y="28"/>
                    <a:pt x="31" y="22"/>
                    <a:pt x="31" y="2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6" name="Group 25"/>
          <p:cNvGrpSpPr>
            <a:grpSpLocks noChangeAspect="1"/>
          </p:cNvGrpSpPr>
          <p:nvPr userDrawn="1"/>
        </p:nvGrpSpPr>
        <p:grpSpPr bwMode="auto">
          <a:xfrm>
            <a:off x="11079121" y="6422181"/>
            <a:ext cx="540141" cy="360639"/>
            <a:chOff x="3562" y="1972"/>
            <a:chExt cx="563" cy="376"/>
          </a:xfrm>
          <a:solidFill>
            <a:srgbClr val="4AD1EA"/>
          </a:solidFill>
        </p:grpSpPr>
        <p:sp>
          <p:nvSpPr>
            <p:cNvPr id="7" name="Freeform 26"/>
            <p:cNvSpPr>
              <a:spLocks noEditPoints="1"/>
            </p:cNvSpPr>
            <p:nvPr/>
          </p:nvSpPr>
          <p:spPr bwMode="auto">
            <a:xfrm>
              <a:off x="3661" y="1972"/>
              <a:ext cx="464" cy="277"/>
            </a:xfrm>
            <a:custGeom>
              <a:avLst/>
              <a:gdLst>
                <a:gd name="T0" fmla="*/ 107 w 194"/>
                <a:gd name="T1" fmla="*/ 115 h 115"/>
                <a:gd name="T2" fmla="*/ 107 w 194"/>
                <a:gd name="T3" fmla="*/ 115 h 115"/>
                <a:gd name="T4" fmla="*/ 109 w 194"/>
                <a:gd name="T5" fmla="*/ 114 h 115"/>
                <a:gd name="T6" fmla="*/ 191 w 194"/>
                <a:gd name="T7" fmla="*/ 77 h 115"/>
                <a:gd name="T8" fmla="*/ 193 w 194"/>
                <a:gd name="T9" fmla="*/ 72 h 115"/>
                <a:gd name="T10" fmla="*/ 189 w 194"/>
                <a:gd name="T11" fmla="*/ 69 h 115"/>
                <a:gd name="T12" fmla="*/ 92 w 194"/>
                <a:gd name="T13" fmla="*/ 8 h 115"/>
                <a:gd name="T14" fmla="*/ 77 w 194"/>
                <a:gd name="T15" fmla="*/ 1 h 115"/>
                <a:gd name="T16" fmla="*/ 8 w 194"/>
                <a:gd name="T17" fmla="*/ 18 h 115"/>
                <a:gd name="T18" fmla="*/ 1 w 194"/>
                <a:gd name="T19" fmla="*/ 23 h 115"/>
                <a:gd name="T20" fmla="*/ 1 w 194"/>
                <a:gd name="T21" fmla="*/ 32 h 115"/>
                <a:gd name="T22" fmla="*/ 107 w 194"/>
                <a:gd name="T23" fmla="*/ 115 h 115"/>
                <a:gd name="T24" fmla="*/ 8 w 194"/>
                <a:gd name="T25" fmla="*/ 27 h 115"/>
                <a:gd name="T26" fmla="*/ 10 w 194"/>
                <a:gd name="T27" fmla="*/ 25 h 115"/>
                <a:gd name="T28" fmla="*/ 79 w 194"/>
                <a:gd name="T29" fmla="*/ 9 h 115"/>
                <a:gd name="T30" fmla="*/ 80 w 194"/>
                <a:gd name="T31" fmla="*/ 9 h 115"/>
                <a:gd name="T32" fmla="*/ 85 w 194"/>
                <a:gd name="T33" fmla="*/ 12 h 115"/>
                <a:gd name="T34" fmla="*/ 175 w 194"/>
                <a:gd name="T35" fmla="*/ 75 h 115"/>
                <a:gd name="T36" fmla="*/ 106 w 194"/>
                <a:gd name="T37" fmla="*/ 107 h 115"/>
                <a:gd name="T38" fmla="*/ 8 w 194"/>
                <a:gd name="T39" fmla="*/ 29 h 115"/>
                <a:gd name="T40" fmla="*/ 8 w 194"/>
                <a:gd name="T41" fmla="*/ 2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4" h="115">
                  <a:moveTo>
                    <a:pt x="107" y="115"/>
                  </a:moveTo>
                  <a:cubicBezTo>
                    <a:pt x="107" y="115"/>
                    <a:pt x="107" y="115"/>
                    <a:pt x="107" y="115"/>
                  </a:cubicBezTo>
                  <a:cubicBezTo>
                    <a:pt x="108" y="115"/>
                    <a:pt x="108" y="115"/>
                    <a:pt x="109" y="114"/>
                  </a:cubicBezTo>
                  <a:cubicBezTo>
                    <a:pt x="191" y="77"/>
                    <a:pt x="191" y="77"/>
                    <a:pt x="191" y="77"/>
                  </a:cubicBezTo>
                  <a:cubicBezTo>
                    <a:pt x="193" y="76"/>
                    <a:pt x="194" y="74"/>
                    <a:pt x="193" y="72"/>
                  </a:cubicBezTo>
                  <a:cubicBezTo>
                    <a:pt x="193" y="70"/>
                    <a:pt x="191" y="69"/>
                    <a:pt x="189" y="69"/>
                  </a:cubicBezTo>
                  <a:cubicBezTo>
                    <a:pt x="189" y="69"/>
                    <a:pt x="122" y="68"/>
                    <a:pt x="92" y="8"/>
                  </a:cubicBezTo>
                  <a:cubicBezTo>
                    <a:pt x="90" y="3"/>
                    <a:pt x="83" y="0"/>
                    <a:pt x="77" y="1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5" y="18"/>
                    <a:pt x="2" y="20"/>
                    <a:pt x="1" y="23"/>
                  </a:cubicBezTo>
                  <a:cubicBezTo>
                    <a:pt x="0" y="26"/>
                    <a:pt x="0" y="29"/>
                    <a:pt x="1" y="32"/>
                  </a:cubicBezTo>
                  <a:cubicBezTo>
                    <a:pt x="13" y="55"/>
                    <a:pt x="47" y="107"/>
                    <a:pt x="107" y="115"/>
                  </a:cubicBezTo>
                  <a:close/>
                  <a:moveTo>
                    <a:pt x="8" y="27"/>
                  </a:moveTo>
                  <a:cubicBezTo>
                    <a:pt x="8" y="26"/>
                    <a:pt x="9" y="26"/>
                    <a:pt x="10" y="25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79" y="9"/>
                    <a:pt x="79" y="9"/>
                    <a:pt x="80" y="9"/>
                  </a:cubicBezTo>
                  <a:cubicBezTo>
                    <a:pt x="82" y="9"/>
                    <a:pt x="84" y="10"/>
                    <a:pt x="85" y="12"/>
                  </a:cubicBezTo>
                  <a:cubicBezTo>
                    <a:pt x="108" y="58"/>
                    <a:pt x="152" y="71"/>
                    <a:pt x="175" y="75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52" y="99"/>
                    <a:pt x="20" y="49"/>
                    <a:pt x="8" y="29"/>
                  </a:cubicBezTo>
                  <a:cubicBezTo>
                    <a:pt x="8" y="28"/>
                    <a:pt x="8" y="27"/>
                    <a:pt x="8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 27"/>
            <p:cNvSpPr>
              <a:spLocks noChangeArrowheads="1"/>
            </p:cNvSpPr>
            <p:nvPr/>
          </p:nvSpPr>
          <p:spPr bwMode="auto">
            <a:xfrm>
              <a:off x="3562" y="2329"/>
              <a:ext cx="350" cy="19"/>
            </a:xfrm>
            <a:prstGeom prst="rect">
              <a:avLst/>
            </a:pr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Freeform 28"/>
            <p:cNvSpPr/>
            <p:nvPr/>
          </p:nvSpPr>
          <p:spPr bwMode="auto">
            <a:xfrm>
              <a:off x="3917" y="2240"/>
              <a:ext cx="196" cy="108"/>
            </a:xfrm>
            <a:custGeom>
              <a:avLst/>
              <a:gdLst>
                <a:gd name="T0" fmla="*/ 196 w 196"/>
                <a:gd name="T1" fmla="*/ 19 h 108"/>
                <a:gd name="T2" fmla="*/ 196 w 196"/>
                <a:gd name="T3" fmla="*/ 0 h 108"/>
                <a:gd name="T4" fmla="*/ 0 w 196"/>
                <a:gd name="T5" fmla="*/ 89 h 108"/>
                <a:gd name="T6" fmla="*/ 0 w 196"/>
                <a:gd name="T7" fmla="*/ 108 h 108"/>
                <a:gd name="T8" fmla="*/ 196 w 196"/>
                <a:gd name="T9" fmla="*/ 19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6" h="108">
                  <a:moveTo>
                    <a:pt x="196" y="19"/>
                  </a:moveTo>
                  <a:lnTo>
                    <a:pt x="196" y="0"/>
                  </a:lnTo>
                  <a:lnTo>
                    <a:pt x="0" y="89"/>
                  </a:lnTo>
                  <a:lnTo>
                    <a:pt x="0" y="108"/>
                  </a:lnTo>
                  <a:lnTo>
                    <a:pt x="196" y="1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0" name="Freeform 29"/>
            <p:cNvSpPr/>
            <p:nvPr/>
          </p:nvSpPr>
          <p:spPr bwMode="auto">
            <a:xfrm>
              <a:off x="3562" y="2232"/>
              <a:ext cx="551" cy="90"/>
            </a:xfrm>
            <a:custGeom>
              <a:avLst/>
              <a:gdLst>
                <a:gd name="T0" fmla="*/ 230 w 230"/>
                <a:gd name="T1" fmla="*/ 0 h 37"/>
                <a:gd name="T2" fmla="*/ 209 w 230"/>
                <a:gd name="T3" fmla="*/ 0 h 37"/>
                <a:gd name="T4" fmla="*/ 148 w 230"/>
                <a:gd name="T5" fmla="*/ 29 h 37"/>
                <a:gd name="T6" fmla="*/ 145 w 230"/>
                <a:gd name="T7" fmla="*/ 29 h 37"/>
                <a:gd name="T8" fmla="*/ 55 w 230"/>
                <a:gd name="T9" fmla="*/ 15 h 37"/>
                <a:gd name="T10" fmla="*/ 0 w 230"/>
                <a:gd name="T11" fmla="*/ 37 h 37"/>
                <a:gd name="T12" fmla="*/ 146 w 230"/>
                <a:gd name="T13" fmla="*/ 37 h 37"/>
                <a:gd name="T14" fmla="*/ 230 w 230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0" h="37">
                  <a:moveTo>
                    <a:pt x="230" y="0"/>
                  </a:moveTo>
                  <a:cubicBezTo>
                    <a:pt x="209" y="0"/>
                    <a:pt x="209" y="0"/>
                    <a:pt x="209" y="0"/>
                  </a:cubicBezTo>
                  <a:cubicBezTo>
                    <a:pt x="148" y="29"/>
                    <a:pt x="148" y="29"/>
                    <a:pt x="148" y="29"/>
                  </a:cubicBezTo>
                  <a:cubicBezTo>
                    <a:pt x="145" y="29"/>
                    <a:pt x="145" y="29"/>
                    <a:pt x="145" y="29"/>
                  </a:cubicBezTo>
                  <a:cubicBezTo>
                    <a:pt x="108" y="29"/>
                    <a:pt x="78" y="22"/>
                    <a:pt x="55" y="15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46" y="37"/>
                    <a:pt x="146" y="37"/>
                    <a:pt x="146" y="37"/>
                  </a:cubicBezTo>
                  <a:lnTo>
                    <a:pt x="2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1" name="Freeform 30"/>
            <p:cNvSpPr/>
            <p:nvPr/>
          </p:nvSpPr>
          <p:spPr bwMode="auto">
            <a:xfrm>
              <a:off x="3591" y="2138"/>
              <a:ext cx="517" cy="145"/>
            </a:xfrm>
            <a:custGeom>
              <a:avLst/>
              <a:gdLst>
                <a:gd name="T0" fmla="*/ 4 w 216"/>
                <a:gd name="T1" fmla="*/ 27 h 60"/>
                <a:gd name="T2" fmla="*/ 135 w 216"/>
                <a:gd name="T3" fmla="*/ 60 h 60"/>
                <a:gd name="T4" fmla="*/ 216 w 216"/>
                <a:gd name="T5" fmla="*/ 21 h 60"/>
                <a:gd name="T6" fmla="*/ 204 w 216"/>
                <a:gd name="T7" fmla="*/ 21 h 60"/>
                <a:gd name="T8" fmla="*/ 135 w 216"/>
                <a:gd name="T9" fmla="*/ 53 h 60"/>
                <a:gd name="T10" fmla="*/ 134 w 216"/>
                <a:gd name="T11" fmla="*/ 53 h 60"/>
                <a:gd name="T12" fmla="*/ 48 w 216"/>
                <a:gd name="T13" fmla="*/ 0 h 60"/>
                <a:gd name="T14" fmla="*/ 5 w 216"/>
                <a:gd name="T15" fmla="*/ 19 h 60"/>
                <a:gd name="T16" fmla="*/ 4 w 216"/>
                <a:gd name="T17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60">
                  <a:moveTo>
                    <a:pt x="4" y="27"/>
                  </a:moveTo>
                  <a:cubicBezTo>
                    <a:pt x="20" y="37"/>
                    <a:pt x="65" y="60"/>
                    <a:pt x="135" y="60"/>
                  </a:cubicBezTo>
                  <a:cubicBezTo>
                    <a:pt x="216" y="21"/>
                    <a:pt x="216" y="21"/>
                    <a:pt x="216" y="21"/>
                  </a:cubicBezTo>
                  <a:cubicBezTo>
                    <a:pt x="216" y="21"/>
                    <a:pt x="212" y="21"/>
                    <a:pt x="204" y="21"/>
                  </a:cubicBezTo>
                  <a:cubicBezTo>
                    <a:pt x="135" y="53"/>
                    <a:pt x="135" y="53"/>
                    <a:pt x="135" y="53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94" y="47"/>
                    <a:pt x="66" y="22"/>
                    <a:pt x="48" y="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1" y="21"/>
                    <a:pt x="0" y="24"/>
                    <a:pt x="4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12" name="矩形 17"/>
          <p:cNvSpPr>
            <a:spLocks noChangeArrowheads="1"/>
          </p:cNvSpPr>
          <p:nvPr userDrawn="1"/>
        </p:nvSpPr>
        <p:spPr bwMode="auto">
          <a:xfrm>
            <a:off x="11185263" y="6440488"/>
            <a:ext cx="339813" cy="24606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2EFBA58-1F76-453D-8AEF-74EC4D94E9FA}" type="slidenum">
              <a:rPr kumimoji="0" lang="zh-TW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AD1EA"/>
                </a:solidFill>
                <a:effectLst/>
                <a:uLnTx/>
                <a:uFillTx/>
                <a:latin typeface="Segoe UI" panose="020B0502040204020203" pitchFamily="34" charset="0"/>
                <a:ea typeface="Microsoft YaHei" panose="020B0503020204020204" charset="-122"/>
                <a:cs typeface="+mn-cs"/>
              </a:rPr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4AD1EA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grpSp>
        <p:nvGrpSpPr>
          <p:cNvPr id="13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14" name="Group 537"/>
            <p:cNvGrpSpPr/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41" name="Freeform 337"/>
              <p:cNvSpPr/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2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3" name="Freeform 339"/>
              <p:cNvSpPr/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4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5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6" name="Freeform 342"/>
              <p:cNvSpPr/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7" name="Freeform 343"/>
              <p:cNvSpPr/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8" name="Freeform 344"/>
              <p:cNvSpPr/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9" name="Freeform 345"/>
              <p:cNvSpPr/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0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1" name="Freeform 347"/>
              <p:cNvSpPr/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2" name="Freeform 348"/>
              <p:cNvSpPr/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3" name="Freeform 349"/>
              <p:cNvSpPr/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4" name="Freeform 350"/>
              <p:cNvSpPr/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5" name="Freeform 351"/>
              <p:cNvSpPr/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6" name="Freeform 352"/>
              <p:cNvSpPr/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7" name="Freeform 353"/>
              <p:cNvSpPr/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8" name="Freeform 354"/>
              <p:cNvSpPr/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9" name="Freeform 355"/>
              <p:cNvSpPr/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0" name="Freeform 356"/>
              <p:cNvSpPr/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1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2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3" name="Freeform 359"/>
              <p:cNvSpPr/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4" name="Freeform 360"/>
              <p:cNvSpPr/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5" name="Freeform 361"/>
              <p:cNvSpPr/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6" name="Freeform 362"/>
              <p:cNvSpPr/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7" name="Freeform 363"/>
              <p:cNvSpPr/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8" name="Freeform 364"/>
              <p:cNvSpPr/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9" name="Freeform 365"/>
              <p:cNvSpPr/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0" name="Freeform 366"/>
              <p:cNvSpPr/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1" name="Freeform 367"/>
              <p:cNvSpPr/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2" name="Freeform 368"/>
              <p:cNvSpPr/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3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4" name="Freeform 370"/>
              <p:cNvSpPr/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5" name="Freeform 371"/>
              <p:cNvSpPr/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6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7" name="Freeform 373"/>
              <p:cNvSpPr/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8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9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0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1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2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3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4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5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6" name="Freeform 382"/>
              <p:cNvSpPr/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7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8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9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0" name="Freeform 386"/>
              <p:cNvSpPr/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1" name="Freeform 387"/>
              <p:cNvSpPr/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2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3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4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5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6" name="Freeform 392"/>
              <p:cNvSpPr/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7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8" name="Freeform 394"/>
              <p:cNvSpPr/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9" name="Freeform 395"/>
              <p:cNvSpPr/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0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1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2" name="Freeform 398"/>
              <p:cNvSpPr/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3" name="Freeform 399"/>
              <p:cNvSpPr/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4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5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6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7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8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9" name="Freeform 405"/>
              <p:cNvSpPr/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0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1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2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3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4" name="Freeform 410"/>
              <p:cNvSpPr/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5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6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7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8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9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0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1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2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3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4" name="Freeform 420"/>
              <p:cNvSpPr/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5" name="Freeform 421"/>
              <p:cNvSpPr/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6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7" name="Freeform 423"/>
              <p:cNvSpPr/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8" name="Freeform 424"/>
              <p:cNvSpPr/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9" name="Freeform 425"/>
              <p:cNvSpPr/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0" name="Freeform 426"/>
              <p:cNvSpPr/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1" name="Freeform 427"/>
              <p:cNvSpPr/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2" name="Freeform 428"/>
              <p:cNvSpPr/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3" name="Freeform 429"/>
              <p:cNvSpPr/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4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5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6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7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8" name="Freeform 434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9" name="Freeform 435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0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1" name="Freeform 437"/>
              <p:cNvSpPr/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2" name="Freeform 438"/>
              <p:cNvSpPr/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3" name="Freeform 439"/>
              <p:cNvSpPr/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4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5" name="Freeform 441"/>
              <p:cNvSpPr/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6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7" name="Freeform 443"/>
              <p:cNvSpPr/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8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9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0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1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2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3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4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5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6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7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8" name="Freeform 454"/>
              <p:cNvSpPr/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9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0" name="Freeform 456"/>
              <p:cNvSpPr/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1" name="Freeform 457"/>
              <p:cNvSpPr/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2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3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4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5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6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7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8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9" name="Freeform 465"/>
              <p:cNvSpPr/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0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1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2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3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4" name="Freeform 470"/>
              <p:cNvSpPr/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5" name="Freeform 471"/>
              <p:cNvSpPr/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6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7" name="Freeform 473"/>
              <p:cNvSpPr/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8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9" name="Freeform 475"/>
              <p:cNvSpPr/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0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1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2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3" name="Freeform 479"/>
              <p:cNvSpPr/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4" name="Freeform 480"/>
              <p:cNvSpPr/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5" name="Freeform 481"/>
              <p:cNvSpPr/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6" name="Freeform 482"/>
              <p:cNvSpPr/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7" name="Freeform 483"/>
              <p:cNvSpPr/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8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9" name="Freeform 485"/>
              <p:cNvSpPr/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0" name="Freeform 486"/>
              <p:cNvSpPr/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1" name="Freeform 487"/>
              <p:cNvSpPr/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2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3" name="Freeform 489"/>
              <p:cNvSpPr/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4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5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6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7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8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9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0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1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2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3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4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5" name="Freeform 501"/>
              <p:cNvSpPr/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6" name="Freeform 502"/>
              <p:cNvSpPr/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7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8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9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0" name="Freeform 506"/>
              <p:cNvSpPr/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1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2" name="Freeform 508"/>
              <p:cNvSpPr/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3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4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5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6" name="Freeform 512"/>
              <p:cNvSpPr/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7" name="Freeform 513"/>
              <p:cNvSpPr/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8" name="Freeform 514"/>
              <p:cNvSpPr/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9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0" name="Freeform 516"/>
              <p:cNvSpPr/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1" name="Freeform 517"/>
              <p:cNvSpPr/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2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3" name="Freeform 519"/>
              <p:cNvSpPr/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4" name="Freeform 520"/>
              <p:cNvSpPr/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5" name="Freeform 521"/>
              <p:cNvSpPr/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6" name="Freeform 522"/>
              <p:cNvSpPr/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7" name="Freeform 523"/>
              <p:cNvSpPr/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8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9" name="Freeform 525"/>
              <p:cNvSpPr/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0" name="Freeform 526"/>
              <p:cNvSpPr/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1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2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3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4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5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6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7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8" name="Freeform 534"/>
              <p:cNvSpPr/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9" name="Freeform 535"/>
              <p:cNvSpPr/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40" name="Freeform 536"/>
              <p:cNvSpPr/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</p:grpSp>
        <p:sp>
          <p:nvSpPr>
            <p:cNvPr id="15" name="Freeform 538"/>
            <p:cNvSpPr/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Freeform 539"/>
            <p:cNvSpPr/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Freeform 540"/>
            <p:cNvSpPr/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Freeform 541"/>
            <p:cNvSpPr/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9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0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1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" name="Freeform 547"/>
            <p:cNvSpPr/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5" name="Freeform 548"/>
            <p:cNvSpPr/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6" name="Freeform 549"/>
            <p:cNvSpPr/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7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8" name="Freeform 551"/>
            <p:cNvSpPr/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9" name="Freeform 552"/>
            <p:cNvSpPr/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0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1" name="Freeform 554"/>
            <p:cNvSpPr/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2" name="Freeform 555"/>
            <p:cNvSpPr/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3" name="Freeform 556"/>
            <p:cNvSpPr/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4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5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6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9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40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241" name="Freeform 41"/>
          <p:cNvSpPr/>
          <p:nvPr userDrawn="1"/>
        </p:nvSpPr>
        <p:spPr bwMode="auto">
          <a:xfrm>
            <a:off x="169908" y="231776"/>
            <a:ext cx="1316380" cy="720725"/>
          </a:xfrm>
          <a:custGeom>
            <a:avLst/>
            <a:gdLst>
              <a:gd name="T0" fmla="*/ 2147483646 w 616"/>
              <a:gd name="T1" fmla="*/ 2147483646 h 402"/>
              <a:gd name="T2" fmla="*/ 2147483646 w 616"/>
              <a:gd name="T3" fmla="*/ 2147483646 h 402"/>
              <a:gd name="T4" fmla="*/ 2147483646 w 616"/>
              <a:gd name="T5" fmla="*/ 2147483646 h 402"/>
              <a:gd name="T6" fmla="*/ 2147483646 w 616"/>
              <a:gd name="T7" fmla="*/ 2147483646 h 402"/>
              <a:gd name="T8" fmla="*/ 2147483646 w 616"/>
              <a:gd name="T9" fmla="*/ 2147483646 h 402"/>
              <a:gd name="T10" fmla="*/ 2147483646 w 616"/>
              <a:gd name="T11" fmla="*/ 2147483646 h 402"/>
              <a:gd name="T12" fmla="*/ 2147483646 w 616"/>
              <a:gd name="T13" fmla="*/ 2147483646 h 402"/>
              <a:gd name="T14" fmla="*/ 2147483646 w 616"/>
              <a:gd name="T15" fmla="*/ 2147483646 h 402"/>
              <a:gd name="T16" fmla="*/ 2147483646 w 616"/>
              <a:gd name="T17" fmla="*/ 2147483646 h 402"/>
              <a:gd name="T18" fmla="*/ 2147483646 w 616"/>
              <a:gd name="T19" fmla="*/ 2147483646 h 402"/>
              <a:gd name="T20" fmla="*/ 2147483646 w 616"/>
              <a:gd name="T21" fmla="*/ 2147483646 h 402"/>
              <a:gd name="T22" fmla="*/ 2147483646 w 616"/>
              <a:gd name="T23" fmla="*/ 2147483646 h 402"/>
              <a:gd name="T24" fmla="*/ 2147483646 w 616"/>
              <a:gd name="T25" fmla="*/ 2147483646 h 402"/>
              <a:gd name="T26" fmla="*/ 2147483646 w 616"/>
              <a:gd name="T27" fmla="*/ 2147483646 h 402"/>
              <a:gd name="T28" fmla="*/ 2147483646 w 616"/>
              <a:gd name="T29" fmla="*/ 2147483646 h 402"/>
              <a:gd name="T30" fmla="*/ 2147483646 w 616"/>
              <a:gd name="T31" fmla="*/ 2147483646 h 402"/>
              <a:gd name="T32" fmla="*/ 2147483646 w 616"/>
              <a:gd name="T33" fmla="*/ 2147483646 h 402"/>
              <a:gd name="T34" fmla="*/ 2147483646 w 616"/>
              <a:gd name="T35" fmla="*/ 2147483646 h 4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616" h="402">
                <a:moveTo>
                  <a:pt x="519" y="100"/>
                </a:moveTo>
                <a:cubicBezTo>
                  <a:pt x="516" y="99"/>
                  <a:pt x="512" y="99"/>
                  <a:pt x="509" y="99"/>
                </a:cubicBezTo>
                <a:cubicBezTo>
                  <a:pt x="494" y="67"/>
                  <a:pt x="464" y="44"/>
                  <a:pt x="427" y="40"/>
                </a:cubicBezTo>
                <a:cubicBezTo>
                  <a:pt x="399" y="36"/>
                  <a:pt x="373" y="44"/>
                  <a:pt x="353" y="60"/>
                </a:cubicBezTo>
                <a:cubicBezTo>
                  <a:pt x="334" y="32"/>
                  <a:pt x="303" y="11"/>
                  <a:pt x="266" y="7"/>
                </a:cubicBezTo>
                <a:cubicBezTo>
                  <a:pt x="200" y="0"/>
                  <a:pt x="141" y="47"/>
                  <a:pt x="133" y="113"/>
                </a:cubicBezTo>
                <a:cubicBezTo>
                  <a:pt x="133" y="114"/>
                  <a:pt x="133" y="114"/>
                  <a:pt x="133" y="114"/>
                </a:cubicBezTo>
                <a:cubicBezTo>
                  <a:pt x="129" y="113"/>
                  <a:pt x="124" y="112"/>
                  <a:pt x="119" y="112"/>
                </a:cubicBezTo>
                <a:cubicBezTo>
                  <a:pt x="63" y="105"/>
                  <a:pt x="12" y="146"/>
                  <a:pt x="6" y="202"/>
                </a:cubicBezTo>
                <a:cubicBezTo>
                  <a:pt x="0" y="258"/>
                  <a:pt x="40" y="309"/>
                  <a:pt x="96" y="316"/>
                </a:cubicBezTo>
                <a:cubicBezTo>
                  <a:pt x="122" y="319"/>
                  <a:pt x="147" y="311"/>
                  <a:pt x="167" y="298"/>
                </a:cubicBezTo>
                <a:cubicBezTo>
                  <a:pt x="168" y="348"/>
                  <a:pt x="206" y="392"/>
                  <a:pt x="258" y="398"/>
                </a:cubicBezTo>
                <a:cubicBezTo>
                  <a:pt x="295" y="402"/>
                  <a:pt x="330" y="386"/>
                  <a:pt x="351" y="358"/>
                </a:cubicBezTo>
                <a:cubicBezTo>
                  <a:pt x="355" y="359"/>
                  <a:pt x="358" y="359"/>
                  <a:pt x="362" y="360"/>
                </a:cubicBezTo>
                <a:cubicBezTo>
                  <a:pt x="409" y="365"/>
                  <a:pt x="452" y="338"/>
                  <a:pt x="469" y="296"/>
                </a:cubicBezTo>
                <a:cubicBezTo>
                  <a:pt x="477" y="300"/>
                  <a:pt x="487" y="303"/>
                  <a:pt x="496" y="304"/>
                </a:cubicBezTo>
                <a:cubicBezTo>
                  <a:pt x="553" y="310"/>
                  <a:pt x="604" y="270"/>
                  <a:pt x="610" y="213"/>
                </a:cubicBezTo>
                <a:cubicBezTo>
                  <a:pt x="616" y="157"/>
                  <a:pt x="576" y="106"/>
                  <a:pt x="519" y="100"/>
                </a:cubicBezTo>
                <a:close/>
              </a:path>
            </a:pathLst>
          </a:custGeom>
          <a:solidFill>
            <a:srgbClr val="EAFFFC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42" name="页脚占位符 1"/>
          <p:cNvSpPr>
            <a:spLocks noGrp="1"/>
          </p:cNvSpPr>
          <p:nvPr>
            <p:ph type="ftr" sz="quarter" idx="10"/>
          </p:nvPr>
        </p:nvSpPr>
        <p:spPr>
          <a:xfrm>
            <a:off x="840006" y="6419851"/>
            <a:ext cx="411587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TW"/>
              <a:t>YOUR COMPANY SLOGAN GOES HERE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4" name="Group 537"/>
            <p:cNvGrpSpPr/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1" name="Freeform 337"/>
              <p:cNvSpPr/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2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3" name="Freeform 339"/>
              <p:cNvSpPr/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4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5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6" name="Freeform 342"/>
              <p:cNvSpPr/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7" name="Freeform 343"/>
              <p:cNvSpPr/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8" name="Freeform 344"/>
              <p:cNvSpPr/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9" name="Freeform 345"/>
              <p:cNvSpPr/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0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1" name="Freeform 347"/>
              <p:cNvSpPr/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2" name="Freeform 348"/>
              <p:cNvSpPr/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3" name="Freeform 349"/>
              <p:cNvSpPr/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4" name="Freeform 350"/>
              <p:cNvSpPr/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5" name="Freeform 351"/>
              <p:cNvSpPr/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6" name="Freeform 352"/>
              <p:cNvSpPr/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7" name="Freeform 353"/>
              <p:cNvSpPr/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8" name="Freeform 354"/>
              <p:cNvSpPr/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9" name="Freeform 355"/>
              <p:cNvSpPr/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0" name="Freeform 356"/>
              <p:cNvSpPr/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1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2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3" name="Freeform 359"/>
              <p:cNvSpPr/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4" name="Freeform 360"/>
              <p:cNvSpPr/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5" name="Freeform 361"/>
              <p:cNvSpPr/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6" name="Freeform 362"/>
              <p:cNvSpPr/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7" name="Freeform 363"/>
              <p:cNvSpPr/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8" name="Freeform 364"/>
              <p:cNvSpPr/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9" name="Freeform 365"/>
              <p:cNvSpPr/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0" name="Freeform 366"/>
              <p:cNvSpPr/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1" name="Freeform 367"/>
              <p:cNvSpPr/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2" name="Freeform 368"/>
              <p:cNvSpPr/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3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4" name="Freeform 370"/>
              <p:cNvSpPr/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5" name="Freeform 371"/>
              <p:cNvSpPr/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6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7" name="Freeform 373"/>
              <p:cNvSpPr/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8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9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0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1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2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3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4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5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6" name="Freeform 382"/>
              <p:cNvSpPr/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7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8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9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0" name="Freeform 386"/>
              <p:cNvSpPr/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1" name="Freeform 387"/>
              <p:cNvSpPr/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2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3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4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5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6" name="Freeform 392"/>
              <p:cNvSpPr/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7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8" name="Freeform 394"/>
              <p:cNvSpPr/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9" name="Freeform 395"/>
              <p:cNvSpPr/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0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1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2" name="Freeform 398"/>
              <p:cNvSpPr/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3" name="Freeform 399"/>
              <p:cNvSpPr/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4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5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6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7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8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9" name="Freeform 405"/>
              <p:cNvSpPr/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0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1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2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3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4" name="Freeform 410"/>
              <p:cNvSpPr/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5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6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7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8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9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0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1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2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3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4" name="Freeform 420"/>
              <p:cNvSpPr/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5" name="Freeform 421"/>
              <p:cNvSpPr/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6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7" name="Freeform 423"/>
              <p:cNvSpPr/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8" name="Freeform 424"/>
              <p:cNvSpPr/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9" name="Freeform 425"/>
              <p:cNvSpPr/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0" name="Freeform 426"/>
              <p:cNvSpPr/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1" name="Freeform 427"/>
              <p:cNvSpPr/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2" name="Freeform 428"/>
              <p:cNvSpPr/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3" name="Freeform 429"/>
              <p:cNvSpPr/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4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5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6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7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8" name="Freeform 434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9" name="Freeform 435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0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1" name="Freeform 437"/>
              <p:cNvSpPr/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2" name="Freeform 438"/>
              <p:cNvSpPr/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3" name="Freeform 439"/>
              <p:cNvSpPr/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4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5" name="Freeform 441"/>
              <p:cNvSpPr/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6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7" name="Freeform 443"/>
              <p:cNvSpPr/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8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9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0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1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2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3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4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5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6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7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8" name="Freeform 454"/>
              <p:cNvSpPr/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9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0" name="Freeform 456"/>
              <p:cNvSpPr/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1" name="Freeform 457"/>
              <p:cNvSpPr/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2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3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4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5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6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7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8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9" name="Freeform 465"/>
              <p:cNvSpPr/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0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1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2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3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4" name="Freeform 470"/>
              <p:cNvSpPr/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5" name="Freeform 471"/>
              <p:cNvSpPr/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6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7" name="Freeform 473"/>
              <p:cNvSpPr/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8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9" name="Freeform 475"/>
              <p:cNvSpPr/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0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1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2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3" name="Freeform 479"/>
              <p:cNvSpPr/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4" name="Freeform 480"/>
              <p:cNvSpPr/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5" name="Freeform 481"/>
              <p:cNvSpPr/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6" name="Freeform 482"/>
              <p:cNvSpPr/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7" name="Freeform 483"/>
              <p:cNvSpPr/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8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9" name="Freeform 485"/>
              <p:cNvSpPr/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0" name="Freeform 486"/>
              <p:cNvSpPr/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1" name="Freeform 487"/>
              <p:cNvSpPr/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2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3" name="Freeform 489"/>
              <p:cNvSpPr/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4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5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6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7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8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9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0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1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2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3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4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5" name="Freeform 501"/>
              <p:cNvSpPr/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6" name="Freeform 502"/>
              <p:cNvSpPr/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7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8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9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0" name="Freeform 506"/>
              <p:cNvSpPr/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1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2" name="Freeform 508"/>
              <p:cNvSpPr/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3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4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5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6" name="Freeform 512"/>
              <p:cNvSpPr/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7" name="Freeform 513"/>
              <p:cNvSpPr/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8" name="Freeform 514"/>
              <p:cNvSpPr/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9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0" name="Freeform 516"/>
              <p:cNvSpPr/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1" name="Freeform 517"/>
              <p:cNvSpPr/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2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3" name="Freeform 519"/>
              <p:cNvSpPr/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4" name="Freeform 520"/>
              <p:cNvSpPr/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5" name="Freeform 521"/>
              <p:cNvSpPr/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6" name="Freeform 522"/>
              <p:cNvSpPr/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7" name="Freeform 523"/>
              <p:cNvSpPr/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8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9" name="Freeform 525"/>
              <p:cNvSpPr/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0" name="Freeform 526"/>
              <p:cNvSpPr/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1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2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3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4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5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6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7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8" name="Freeform 534"/>
              <p:cNvSpPr/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9" name="Freeform 535"/>
              <p:cNvSpPr/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0" name="Freeform 536"/>
              <p:cNvSpPr/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</p:grpSp>
        <p:sp>
          <p:nvSpPr>
            <p:cNvPr id="5" name="Freeform 538"/>
            <p:cNvSpPr/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Freeform 539"/>
            <p:cNvSpPr/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Freeform 540"/>
            <p:cNvSpPr/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Freeform 541"/>
            <p:cNvSpPr/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9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0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1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2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3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4" name="Freeform 547"/>
            <p:cNvSpPr/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5" name="Freeform 548"/>
            <p:cNvSpPr/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Freeform 549"/>
            <p:cNvSpPr/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Freeform 551"/>
            <p:cNvSpPr/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9" name="Freeform 552"/>
            <p:cNvSpPr/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0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1" name="Freeform 554"/>
            <p:cNvSpPr/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Freeform 555"/>
            <p:cNvSpPr/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" name="Freeform 556"/>
            <p:cNvSpPr/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5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6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7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8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9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0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231" name="圆角矩形 236"/>
          <p:cNvSpPr/>
          <p:nvPr userDrawn="1"/>
        </p:nvSpPr>
        <p:spPr>
          <a:xfrm>
            <a:off x="4296894" y="2417763"/>
            <a:ext cx="3601388" cy="62865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rPr>
              <a:t>MORE THAN PPT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Microsoft YaHei" panose="020B0503020204020204" charset="-122"/>
              <a:cs typeface="+mn-cs"/>
            </a:endParaRPr>
          </a:p>
        </p:txBody>
      </p:sp>
      <p:sp>
        <p:nvSpPr>
          <p:cNvPr id="232" name="文本框 237"/>
          <p:cNvSpPr txBox="1">
            <a:spLocks noChangeArrowheads="1"/>
          </p:cNvSpPr>
          <p:nvPr userDrawn="1"/>
        </p:nvSpPr>
        <p:spPr bwMode="auto">
          <a:xfrm>
            <a:off x="4981148" y="3346450"/>
            <a:ext cx="2313864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  <a:ea typeface="Microsoft YaHei" panose="020B0503020204020204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Microsoft YaHei" panose="020B0503020204020204" charset="-122"/>
                <a:cs typeface="+mn-cs"/>
              </a:rPr>
              <a:t>Designed By @x-Studio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Microsoft YaHei" panose="020B0503020204020204" charset="-122"/>
              <a:cs typeface="+mn-cs"/>
            </a:endParaRPr>
          </a:p>
        </p:txBody>
      </p:sp>
      <p:sp>
        <p:nvSpPr>
          <p:cNvPr id="233" name="矩形 238">
            <a:hlinkClick r:id="rId3"/>
          </p:cNvPr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5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336"/>
          <p:cNvGrpSpPr>
            <a:grpSpLocks noChangeAspect="1"/>
          </p:cNvGrpSpPr>
          <p:nvPr userDrawn="1"/>
        </p:nvGrpSpPr>
        <p:grpSpPr bwMode="auto">
          <a:xfrm>
            <a:off x="158418" y="175750"/>
            <a:ext cx="11878340" cy="6523874"/>
            <a:chOff x="476" y="-2056"/>
            <a:chExt cx="5923" cy="5986"/>
          </a:xfrm>
          <a:solidFill>
            <a:schemeClr val="tx1">
              <a:lumMod val="50000"/>
              <a:lumOff val="50000"/>
              <a:alpha val="4000"/>
            </a:schemeClr>
          </a:solidFill>
        </p:grpSpPr>
        <p:grpSp>
          <p:nvGrpSpPr>
            <p:cNvPr id="10" name="Group 537"/>
            <p:cNvGrpSpPr/>
            <p:nvPr/>
          </p:nvGrpSpPr>
          <p:grpSpPr bwMode="auto">
            <a:xfrm>
              <a:off x="476" y="-2056"/>
              <a:ext cx="5923" cy="5986"/>
              <a:chOff x="476" y="-2056"/>
              <a:chExt cx="5923" cy="5986"/>
            </a:xfrm>
            <a:grpFill/>
          </p:grpSpPr>
          <p:sp>
            <p:nvSpPr>
              <p:cNvPr id="37" name="Freeform 337"/>
              <p:cNvSpPr/>
              <p:nvPr/>
            </p:nvSpPr>
            <p:spPr bwMode="auto">
              <a:xfrm>
                <a:off x="758" y="-1754"/>
                <a:ext cx="0" cy="2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8" name="Freeform 338"/>
              <p:cNvSpPr>
                <a:spLocks noEditPoints="1"/>
              </p:cNvSpPr>
              <p:nvPr/>
            </p:nvSpPr>
            <p:spPr bwMode="auto">
              <a:xfrm>
                <a:off x="524" y="-1941"/>
                <a:ext cx="884" cy="1030"/>
              </a:xfrm>
              <a:custGeom>
                <a:avLst/>
                <a:gdLst>
                  <a:gd name="T0" fmla="*/ 306 w 438"/>
                  <a:gd name="T1" fmla="*/ 26 h 511"/>
                  <a:gd name="T2" fmla="*/ 147 w 438"/>
                  <a:gd name="T3" fmla="*/ 7 h 511"/>
                  <a:gd name="T4" fmla="*/ 67 w 438"/>
                  <a:gd name="T5" fmla="*/ 331 h 511"/>
                  <a:gd name="T6" fmla="*/ 88 w 438"/>
                  <a:gd name="T7" fmla="*/ 342 h 511"/>
                  <a:gd name="T8" fmla="*/ 328 w 438"/>
                  <a:gd name="T9" fmla="*/ 49 h 511"/>
                  <a:gd name="T10" fmla="*/ 155 w 438"/>
                  <a:gd name="T11" fmla="*/ 392 h 511"/>
                  <a:gd name="T12" fmla="*/ 151 w 438"/>
                  <a:gd name="T13" fmla="*/ 404 h 511"/>
                  <a:gd name="T14" fmla="*/ 227 w 438"/>
                  <a:gd name="T15" fmla="*/ 482 h 511"/>
                  <a:gd name="T16" fmla="*/ 368 w 438"/>
                  <a:gd name="T17" fmla="*/ 321 h 511"/>
                  <a:gd name="T18" fmla="*/ 313 w 438"/>
                  <a:gd name="T19" fmla="*/ 40 h 511"/>
                  <a:gd name="T20" fmla="*/ 311 w 438"/>
                  <a:gd name="T21" fmla="*/ 55 h 511"/>
                  <a:gd name="T22" fmla="*/ 214 w 438"/>
                  <a:gd name="T23" fmla="*/ 22 h 511"/>
                  <a:gd name="T24" fmla="*/ 277 w 438"/>
                  <a:gd name="T25" fmla="*/ 75 h 511"/>
                  <a:gd name="T26" fmla="*/ 342 w 438"/>
                  <a:gd name="T27" fmla="*/ 184 h 511"/>
                  <a:gd name="T28" fmla="*/ 277 w 438"/>
                  <a:gd name="T29" fmla="*/ 273 h 511"/>
                  <a:gd name="T30" fmla="*/ 132 w 438"/>
                  <a:gd name="T31" fmla="*/ 153 h 511"/>
                  <a:gd name="T32" fmla="*/ 209 w 438"/>
                  <a:gd name="T33" fmla="*/ 138 h 511"/>
                  <a:gd name="T34" fmla="*/ 252 w 438"/>
                  <a:gd name="T35" fmla="*/ 102 h 511"/>
                  <a:gd name="T36" fmla="*/ 267 w 438"/>
                  <a:gd name="T37" fmla="*/ 55 h 511"/>
                  <a:gd name="T38" fmla="*/ 244 w 438"/>
                  <a:gd name="T39" fmla="*/ 83 h 511"/>
                  <a:gd name="T40" fmla="*/ 197 w 438"/>
                  <a:gd name="T41" fmla="*/ 133 h 511"/>
                  <a:gd name="T42" fmla="*/ 125 w 438"/>
                  <a:gd name="T43" fmla="*/ 157 h 511"/>
                  <a:gd name="T44" fmla="*/ 166 w 438"/>
                  <a:gd name="T45" fmla="*/ 213 h 511"/>
                  <a:gd name="T46" fmla="*/ 108 w 438"/>
                  <a:gd name="T47" fmla="*/ 153 h 511"/>
                  <a:gd name="T48" fmla="*/ 117 w 438"/>
                  <a:gd name="T49" fmla="*/ 121 h 511"/>
                  <a:gd name="T50" fmla="*/ 111 w 438"/>
                  <a:gd name="T51" fmla="*/ 115 h 511"/>
                  <a:gd name="T52" fmla="*/ 114 w 438"/>
                  <a:gd name="T53" fmla="*/ 92 h 511"/>
                  <a:gd name="T54" fmla="*/ 120 w 438"/>
                  <a:gd name="T55" fmla="*/ 66 h 511"/>
                  <a:gd name="T56" fmla="*/ 261 w 438"/>
                  <a:gd name="T57" fmla="*/ 326 h 511"/>
                  <a:gd name="T58" fmla="*/ 107 w 438"/>
                  <a:gd name="T59" fmla="*/ 320 h 511"/>
                  <a:gd name="T60" fmla="*/ 133 w 438"/>
                  <a:gd name="T61" fmla="*/ 249 h 511"/>
                  <a:gd name="T62" fmla="*/ 177 w 438"/>
                  <a:gd name="T63" fmla="*/ 233 h 511"/>
                  <a:gd name="T64" fmla="*/ 257 w 438"/>
                  <a:gd name="T65" fmla="*/ 307 h 511"/>
                  <a:gd name="T66" fmla="*/ 101 w 438"/>
                  <a:gd name="T67" fmla="*/ 169 h 511"/>
                  <a:gd name="T68" fmla="*/ 129 w 438"/>
                  <a:gd name="T69" fmla="*/ 235 h 511"/>
                  <a:gd name="T70" fmla="*/ 109 w 438"/>
                  <a:gd name="T71" fmla="*/ 309 h 511"/>
                  <a:gd name="T72" fmla="*/ 285 w 438"/>
                  <a:gd name="T73" fmla="*/ 286 h 511"/>
                  <a:gd name="T74" fmla="*/ 281 w 438"/>
                  <a:gd name="T75" fmla="*/ 297 h 511"/>
                  <a:gd name="T76" fmla="*/ 341 w 438"/>
                  <a:gd name="T77" fmla="*/ 193 h 511"/>
                  <a:gd name="T78" fmla="*/ 287 w 438"/>
                  <a:gd name="T79" fmla="*/ 276 h 511"/>
                  <a:gd name="T80" fmla="*/ 90 w 438"/>
                  <a:gd name="T81" fmla="*/ 79 h 511"/>
                  <a:gd name="T82" fmla="*/ 143 w 438"/>
                  <a:gd name="T83" fmla="*/ 21 h 511"/>
                  <a:gd name="T84" fmla="*/ 67 w 438"/>
                  <a:gd name="T85" fmla="*/ 67 h 511"/>
                  <a:gd name="T86" fmla="*/ 79 w 438"/>
                  <a:gd name="T87" fmla="*/ 289 h 511"/>
                  <a:gd name="T88" fmla="*/ 86 w 438"/>
                  <a:gd name="T89" fmla="*/ 334 h 511"/>
                  <a:gd name="T90" fmla="*/ 82 w 438"/>
                  <a:gd name="T91" fmla="*/ 322 h 511"/>
                  <a:gd name="T92" fmla="*/ 376 w 438"/>
                  <a:gd name="T93" fmla="*/ 184 h 511"/>
                  <a:gd name="T94" fmla="*/ 91 w 438"/>
                  <a:gd name="T95" fmla="*/ 339 h 511"/>
                  <a:gd name="T96" fmla="*/ 153 w 438"/>
                  <a:gd name="T97" fmla="*/ 349 h 511"/>
                  <a:gd name="T98" fmla="*/ 315 w 438"/>
                  <a:gd name="T99" fmla="*/ 67 h 511"/>
                  <a:gd name="T100" fmla="*/ 141 w 438"/>
                  <a:gd name="T101" fmla="*/ 495 h 511"/>
                  <a:gd name="T102" fmla="*/ 219 w 438"/>
                  <a:gd name="T103" fmla="*/ 467 h 511"/>
                  <a:gd name="T104" fmla="*/ 216 w 438"/>
                  <a:gd name="T105" fmla="*/ 455 h 511"/>
                  <a:gd name="T106" fmla="*/ 160 w 438"/>
                  <a:gd name="T107" fmla="*/ 406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8" h="511">
                    <a:moveTo>
                      <a:pt x="326" y="34"/>
                    </a:moveTo>
                    <a:cubicBezTo>
                      <a:pt x="323" y="29"/>
                      <a:pt x="319" y="25"/>
                      <a:pt x="312" y="23"/>
                    </a:cubicBezTo>
                    <a:cubicBezTo>
                      <a:pt x="309" y="22"/>
                      <a:pt x="307" y="24"/>
                      <a:pt x="306" y="26"/>
                    </a:cubicBezTo>
                    <a:cubicBezTo>
                      <a:pt x="305" y="26"/>
                      <a:pt x="305" y="26"/>
                      <a:pt x="305" y="27"/>
                    </a:cubicBezTo>
                    <a:cubicBezTo>
                      <a:pt x="300" y="32"/>
                      <a:pt x="294" y="37"/>
                      <a:pt x="289" y="42"/>
                    </a:cubicBezTo>
                    <a:cubicBezTo>
                      <a:pt x="254" y="6"/>
                      <a:pt x="194" y="0"/>
                      <a:pt x="147" y="7"/>
                    </a:cubicBezTo>
                    <a:cubicBezTo>
                      <a:pt x="92" y="16"/>
                      <a:pt x="51" y="53"/>
                      <a:pt x="30" y="103"/>
                    </a:cubicBezTo>
                    <a:cubicBezTo>
                      <a:pt x="0" y="175"/>
                      <a:pt x="18" y="270"/>
                      <a:pt x="77" y="318"/>
                    </a:cubicBezTo>
                    <a:cubicBezTo>
                      <a:pt x="73" y="322"/>
                      <a:pt x="67" y="325"/>
                      <a:pt x="67" y="331"/>
                    </a:cubicBezTo>
                    <a:cubicBezTo>
                      <a:pt x="67" y="334"/>
                      <a:pt x="67" y="338"/>
                      <a:pt x="69" y="340"/>
                    </a:cubicBezTo>
                    <a:cubicBezTo>
                      <a:pt x="71" y="342"/>
                      <a:pt x="76" y="343"/>
                      <a:pt x="79" y="343"/>
                    </a:cubicBezTo>
                    <a:cubicBezTo>
                      <a:pt x="82" y="344"/>
                      <a:pt x="85" y="343"/>
                      <a:pt x="88" y="342"/>
                    </a:cubicBezTo>
                    <a:cubicBezTo>
                      <a:pt x="176" y="395"/>
                      <a:pt x="280" y="399"/>
                      <a:pt x="349" y="314"/>
                    </a:cubicBezTo>
                    <a:cubicBezTo>
                      <a:pt x="409" y="240"/>
                      <a:pt x="400" y="116"/>
                      <a:pt x="325" y="56"/>
                    </a:cubicBezTo>
                    <a:cubicBezTo>
                      <a:pt x="327" y="54"/>
                      <a:pt x="327" y="51"/>
                      <a:pt x="328" y="49"/>
                    </a:cubicBezTo>
                    <a:cubicBezTo>
                      <a:pt x="413" y="109"/>
                      <a:pt x="421" y="221"/>
                      <a:pt x="364" y="308"/>
                    </a:cubicBezTo>
                    <a:cubicBezTo>
                      <a:pt x="320" y="375"/>
                      <a:pt x="232" y="409"/>
                      <a:pt x="156" y="392"/>
                    </a:cubicBezTo>
                    <a:cubicBezTo>
                      <a:pt x="156" y="392"/>
                      <a:pt x="156" y="392"/>
                      <a:pt x="155" y="392"/>
                    </a:cubicBezTo>
                    <a:cubicBezTo>
                      <a:pt x="125" y="384"/>
                      <a:pt x="97" y="369"/>
                      <a:pt x="75" y="344"/>
                    </a:cubicBezTo>
                    <a:cubicBezTo>
                      <a:pt x="72" y="341"/>
                      <a:pt x="67" y="345"/>
                      <a:pt x="69" y="348"/>
                    </a:cubicBezTo>
                    <a:cubicBezTo>
                      <a:pt x="90" y="379"/>
                      <a:pt x="119" y="397"/>
                      <a:pt x="151" y="404"/>
                    </a:cubicBezTo>
                    <a:cubicBezTo>
                      <a:pt x="146" y="428"/>
                      <a:pt x="116" y="445"/>
                      <a:pt x="107" y="467"/>
                    </a:cubicBezTo>
                    <a:cubicBezTo>
                      <a:pt x="96" y="493"/>
                      <a:pt x="128" y="506"/>
                      <a:pt x="148" y="508"/>
                    </a:cubicBezTo>
                    <a:cubicBezTo>
                      <a:pt x="176" y="511"/>
                      <a:pt x="211" y="507"/>
                      <a:pt x="227" y="482"/>
                    </a:cubicBezTo>
                    <a:cubicBezTo>
                      <a:pt x="234" y="471"/>
                      <a:pt x="233" y="457"/>
                      <a:pt x="225" y="448"/>
                    </a:cubicBezTo>
                    <a:cubicBezTo>
                      <a:pt x="214" y="433"/>
                      <a:pt x="198" y="423"/>
                      <a:pt x="186" y="408"/>
                    </a:cubicBezTo>
                    <a:cubicBezTo>
                      <a:pt x="254" y="409"/>
                      <a:pt x="328" y="371"/>
                      <a:pt x="368" y="321"/>
                    </a:cubicBezTo>
                    <a:cubicBezTo>
                      <a:pt x="438" y="234"/>
                      <a:pt x="429" y="89"/>
                      <a:pt x="326" y="34"/>
                    </a:cubicBezTo>
                    <a:close/>
                    <a:moveTo>
                      <a:pt x="310" y="35"/>
                    </a:moveTo>
                    <a:cubicBezTo>
                      <a:pt x="310" y="37"/>
                      <a:pt x="311" y="39"/>
                      <a:pt x="313" y="40"/>
                    </a:cubicBezTo>
                    <a:cubicBezTo>
                      <a:pt x="315" y="41"/>
                      <a:pt x="316" y="42"/>
                      <a:pt x="318" y="43"/>
                    </a:cubicBezTo>
                    <a:cubicBezTo>
                      <a:pt x="318" y="43"/>
                      <a:pt x="318" y="43"/>
                      <a:pt x="318" y="43"/>
                    </a:cubicBezTo>
                    <a:cubicBezTo>
                      <a:pt x="318" y="48"/>
                      <a:pt x="314" y="52"/>
                      <a:pt x="311" y="55"/>
                    </a:cubicBezTo>
                    <a:cubicBezTo>
                      <a:pt x="305" y="61"/>
                      <a:pt x="296" y="65"/>
                      <a:pt x="287" y="65"/>
                    </a:cubicBezTo>
                    <a:cubicBezTo>
                      <a:pt x="292" y="53"/>
                      <a:pt x="302" y="45"/>
                      <a:pt x="310" y="35"/>
                    </a:cubicBezTo>
                    <a:close/>
                    <a:moveTo>
                      <a:pt x="214" y="22"/>
                    </a:moveTo>
                    <a:cubicBezTo>
                      <a:pt x="237" y="28"/>
                      <a:pt x="259" y="38"/>
                      <a:pt x="280" y="51"/>
                    </a:cubicBezTo>
                    <a:cubicBezTo>
                      <a:pt x="277" y="56"/>
                      <a:pt x="274" y="61"/>
                      <a:pt x="273" y="68"/>
                    </a:cubicBezTo>
                    <a:cubicBezTo>
                      <a:pt x="273" y="71"/>
                      <a:pt x="274" y="74"/>
                      <a:pt x="277" y="75"/>
                    </a:cubicBezTo>
                    <a:cubicBezTo>
                      <a:pt x="287" y="78"/>
                      <a:pt x="297" y="76"/>
                      <a:pt x="306" y="72"/>
                    </a:cubicBezTo>
                    <a:cubicBezTo>
                      <a:pt x="306" y="74"/>
                      <a:pt x="306" y="76"/>
                      <a:pt x="307" y="78"/>
                    </a:cubicBezTo>
                    <a:cubicBezTo>
                      <a:pt x="331" y="110"/>
                      <a:pt x="342" y="147"/>
                      <a:pt x="342" y="184"/>
                    </a:cubicBezTo>
                    <a:cubicBezTo>
                      <a:pt x="340" y="183"/>
                      <a:pt x="338" y="183"/>
                      <a:pt x="337" y="185"/>
                    </a:cubicBezTo>
                    <a:cubicBezTo>
                      <a:pt x="312" y="214"/>
                      <a:pt x="279" y="217"/>
                      <a:pt x="276" y="259"/>
                    </a:cubicBezTo>
                    <a:cubicBezTo>
                      <a:pt x="276" y="265"/>
                      <a:pt x="277" y="269"/>
                      <a:pt x="277" y="273"/>
                    </a:cubicBezTo>
                    <a:cubicBezTo>
                      <a:pt x="242" y="263"/>
                      <a:pt x="208" y="242"/>
                      <a:pt x="178" y="221"/>
                    </a:cubicBezTo>
                    <a:cubicBezTo>
                      <a:pt x="176" y="212"/>
                      <a:pt x="171" y="204"/>
                      <a:pt x="165" y="195"/>
                    </a:cubicBezTo>
                    <a:cubicBezTo>
                      <a:pt x="156" y="181"/>
                      <a:pt x="146" y="163"/>
                      <a:pt x="132" y="153"/>
                    </a:cubicBezTo>
                    <a:cubicBezTo>
                      <a:pt x="135" y="153"/>
                      <a:pt x="137" y="151"/>
                      <a:pt x="136" y="148"/>
                    </a:cubicBezTo>
                    <a:cubicBezTo>
                      <a:pt x="131" y="136"/>
                      <a:pt x="177" y="142"/>
                      <a:pt x="180" y="143"/>
                    </a:cubicBezTo>
                    <a:cubicBezTo>
                      <a:pt x="191" y="145"/>
                      <a:pt x="199" y="142"/>
                      <a:pt x="209" y="138"/>
                    </a:cubicBezTo>
                    <a:cubicBezTo>
                      <a:pt x="214" y="136"/>
                      <a:pt x="217" y="131"/>
                      <a:pt x="218" y="126"/>
                    </a:cubicBezTo>
                    <a:cubicBezTo>
                      <a:pt x="220" y="121"/>
                      <a:pt x="240" y="104"/>
                      <a:pt x="246" y="105"/>
                    </a:cubicBezTo>
                    <a:cubicBezTo>
                      <a:pt x="249" y="106"/>
                      <a:pt x="251" y="105"/>
                      <a:pt x="252" y="102"/>
                    </a:cubicBezTo>
                    <a:cubicBezTo>
                      <a:pt x="256" y="90"/>
                      <a:pt x="251" y="87"/>
                      <a:pt x="251" y="76"/>
                    </a:cubicBezTo>
                    <a:cubicBezTo>
                      <a:pt x="252" y="74"/>
                      <a:pt x="250" y="72"/>
                      <a:pt x="250" y="70"/>
                    </a:cubicBezTo>
                    <a:cubicBezTo>
                      <a:pt x="244" y="58"/>
                      <a:pt x="256" y="56"/>
                      <a:pt x="267" y="55"/>
                    </a:cubicBezTo>
                    <a:cubicBezTo>
                      <a:pt x="270" y="55"/>
                      <a:pt x="271" y="50"/>
                      <a:pt x="268" y="49"/>
                    </a:cubicBezTo>
                    <a:cubicBezTo>
                      <a:pt x="258" y="47"/>
                      <a:pt x="234" y="45"/>
                      <a:pt x="239" y="62"/>
                    </a:cubicBezTo>
                    <a:cubicBezTo>
                      <a:pt x="240" y="69"/>
                      <a:pt x="242" y="76"/>
                      <a:pt x="244" y="83"/>
                    </a:cubicBezTo>
                    <a:cubicBezTo>
                      <a:pt x="248" y="100"/>
                      <a:pt x="246" y="95"/>
                      <a:pt x="233" y="102"/>
                    </a:cubicBezTo>
                    <a:cubicBezTo>
                      <a:pt x="227" y="105"/>
                      <a:pt x="216" y="110"/>
                      <a:pt x="213" y="116"/>
                    </a:cubicBezTo>
                    <a:cubicBezTo>
                      <a:pt x="208" y="124"/>
                      <a:pt x="209" y="128"/>
                      <a:pt x="197" y="133"/>
                    </a:cubicBezTo>
                    <a:cubicBezTo>
                      <a:pt x="189" y="136"/>
                      <a:pt x="169" y="130"/>
                      <a:pt x="157" y="130"/>
                    </a:cubicBezTo>
                    <a:cubicBezTo>
                      <a:pt x="146" y="130"/>
                      <a:pt x="113" y="135"/>
                      <a:pt x="130" y="151"/>
                    </a:cubicBezTo>
                    <a:cubicBezTo>
                      <a:pt x="126" y="149"/>
                      <a:pt x="123" y="154"/>
                      <a:pt x="125" y="157"/>
                    </a:cubicBezTo>
                    <a:cubicBezTo>
                      <a:pt x="136" y="168"/>
                      <a:pt x="145" y="181"/>
                      <a:pt x="154" y="194"/>
                    </a:cubicBezTo>
                    <a:cubicBezTo>
                      <a:pt x="158" y="200"/>
                      <a:pt x="162" y="206"/>
                      <a:pt x="166" y="212"/>
                    </a:cubicBezTo>
                    <a:cubicBezTo>
                      <a:pt x="166" y="213"/>
                      <a:pt x="166" y="213"/>
                      <a:pt x="166" y="213"/>
                    </a:cubicBezTo>
                    <a:cubicBezTo>
                      <a:pt x="166" y="213"/>
                      <a:pt x="165" y="213"/>
                      <a:pt x="165" y="212"/>
                    </a:cubicBezTo>
                    <a:cubicBezTo>
                      <a:pt x="141" y="195"/>
                      <a:pt x="122" y="175"/>
                      <a:pt x="108" y="153"/>
                    </a:cubicBezTo>
                    <a:cubicBezTo>
                      <a:pt x="108" y="153"/>
                      <a:pt x="108" y="153"/>
                      <a:pt x="108" y="153"/>
                    </a:cubicBezTo>
                    <a:cubicBezTo>
                      <a:pt x="109" y="153"/>
                      <a:pt x="109" y="152"/>
                      <a:pt x="109" y="152"/>
                    </a:cubicBezTo>
                    <a:cubicBezTo>
                      <a:pt x="114" y="148"/>
                      <a:pt x="116" y="142"/>
                      <a:pt x="118" y="136"/>
                    </a:cubicBezTo>
                    <a:cubicBezTo>
                      <a:pt x="119" y="131"/>
                      <a:pt x="117" y="126"/>
                      <a:pt x="117" y="121"/>
                    </a:cubicBezTo>
                    <a:cubicBezTo>
                      <a:pt x="116" y="113"/>
                      <a:pt x="118" y="106"/>
                      <a:pt x="120" y="99"/>
                    </a:cubicBezTo>
                    <a:cubicBezTo>
                      <a:pt x="121" y="97"/>
                      <a:pt x="118" y="96"/>
                      <a:pt x="117" y="97"/>
                    </a:cubicBezTo>
                    <a:cubicBezTo>
                      <a:pt x="112" y="102"/>
                      <a:pt x="111" y="108"/>
                      <a:pt x="111" y="115"/>
                    </a:cubicBezTo>
                    <a:cubicBezTo>
                      <a:pt x="110" y="123"/>
                      <a:pt x="114" y="142"/>
                      <a:pt x="103" y="146"/>
                    </a:cubicBezTo>
                    <a:cubicBezTo>
                      <a:pt x="96" y="133"/>
                      <a:pt x="90" y="120"/>
                      <a:pt x="86" y="106"/>
                    </a:cubicBezTo>
                    <a:cubicBezTo>
                      <a:pt x="96" y="108"/>
                      <a:pt x="107" y="98"/>
                      <a:pt x="114" y="92"/>
                    </a:cubicBezTo>
                    <a:cubicBezTo>
                      <a:pt x="115" y="91"/>
                      <a:pt x="114" y="90"/>
                      <a:pt x="113" y="90"/>
                    </a:cubicBezTo>
                    <a:cubicBezTo>
                      <a:pt x="99" y="102"/>
                      <a:pt x="77" y="102"/>
                      <a:pt x="96" y="85"/>
                    </a:cubicBezTo>
                    <a:cubicBezTo>
                      <a:pt x="103" y="78"/>
                      <a:pt x="112" y="71"/>
                      <a:pt x="120" y="66"/>
                    </a:cubicBezTo>
                    <a:cubicBezTo>
                      <a:pt x="148" y="46"/>
                      <a:pt x="184" y="39"/>
                      <a:pt x="213" y="22"/>
                    </a:cubicBezTo>
                    <a:cubicBezTo>
                      <a:pt x="214" y="22"/>
                      <a:pt x="214" y="22"/>
                      <a:pt x="214" y="22"/>
                    </a:cubicBezTo>
                    <a:close/>
                    <a:moveTo>
                      <a:pt x="261" y="326"/>
                    </a:moveTo>
                    <a:cubicBezTo>
                      <a:pt x="230" y="343"/>
                      <a:pt x="193" y="347"/>
                      <a:pt x="156" y="341"/>
                    </a:cubicBezTo>
                    <a:cubicBezTo>
                      <a:pt x="155" y="340"/>
                      <a:pt x="155" y="340"/>
                      <a:pt x="154" y="340"/>
                    </a:cubicBezTo>
                    <a:cubicBezTo>
                      <a:pt x="137" y="334"/>
                      <a:pt x="121" y="328"/>
                      <a:pt x="107" y="320"/>
                    </a:cubicBezTo>
                    <a:cubicBezTo>
                      <a:pt x="118" y="318"/>
                      <a:pt x="126" y="306"/>
                      <a:pt x="129" y="296"/>
                    </a:cubicBezTo>
                    <a:cubicBezTo>
                      <a:pt x="132" y="287"/>
                      <a:pt x="132" y="277"/>
                      <a:pt x="133" y="268"/>
                    </a:cubicBezTo>
                    <a:cubicBezTo>
                      <a:pt x="133" y="262"/>
                      <a:pt x="133" y="255"/>
                      <a:pt x="133" y="249"/>
                    </a:cubicBezTo>
                    <a:cubicBezTo>
                      <a:pt x="133" y="241"/>
                      <a:pt x="133" y="245"/>
                      <a:pt x="141" y="246"/>
                    </a:cubicBezTo>
                    <a:cubicBezTo>
                      <a:pt x="151" y="247"/>
                      <a:pt x="173" y="250"/>
                      <a:pt x="177" y="236"/>
                    </a:cubicBezTo>
                    <a:cubicBezTo>
                      <a:pt x="177" y="235"/>
                      <a:pt x="177" y="234"/>
                      <a:pt x="177" y="233"/>
                    </a:cubicBezTo>
                    <a:cubicBezTo>
                      <a:pt x="208" y="254"/>
                      <a:pt x="242" y="274"/>
                      <a:pt x="277" y="284"/>
                    </a:cubicBezTo>
                    <a:cubicBezTo>
                      <a:pt x="276" y="287"/>
                      <a:pt x="274" y="291"/>
                      <a:pt x="271" y="295"/>
                    </a:cubicBezTo>
                    <a:cubicBezTo>
                      <a:pt x="267" y="300"/>
                      <a:pt x="260" y="302"/>
                      <a:pt x="257" y="307"/>
                    </a:cubicBezTo>
                    <a:cubicBezTo>
                      <a:pt x="254" y="315"/>
                      <a:pt x="257" y="320"/>
                      <a:pt x="261" y="326"/>
                    </a:cubicBezTo>
                    <a:close/>
                    <a:moveTo>
                      <a:pt x="86" y="276"/>
                    </a:moveTo>
                    <a:cubicBezTo>
                      <a:pt x="84" y="244"/>
                      <a:pt x="85" y="199"/>
                      <a:pt x="101" y="169"/>
                    </a:cubicBezTo>
                    <a:cubicBezTo>
                      <a:pt x="112" y="184"/>
                      <a:pt x="125" y="196"/>
                      <a:pt x="140" y="207"/>
                    </a:cubicBezTo>
                    <a:cubicBezTo>
                      <a:pt x="149" y="214"/>
                      <a:pt x="160" y="221"/>
                      <a:pt x="170" y="228"/>
                    </a:cubicBezTo>
                    <a:cubicBezTo>
                      <a:pt x="168" y="242"/>
                      <a:pt x="137" y="237"/>
                      <a:pt x="129" y="235"/>
                    </a:cubicBezTo>
                    <a:cubicBezTo>
                      <a:pt x="127" y="235"/>
                      <a:pt x="124" y="236"/>
                      <a:pt x="124" y="239"/>
                    </a:cubicBezTo>
                    <a:cubicBezTo>
                      <a:pt x="124" y="251"/>
                      <a:pt x="124" y="263"/>
                      <a:pt x="123" y="275"/>
                    </a:cubicBezTo>
                    <a:cubicBezTo>
                      <a:pt x="123" y="288"/>
                      <a:pt x="121" y="300"/>
                      <a:pt x="109" y="309"/>
                    </a:cubicBezTo>
                    <a:cubicBezTo>
                      <a:pt x="89" y="324"/>
                      <a:pt x="87" y="282"/>
                      <a:pt x="86" y="276"/>
                    </a:cubicBezTo>
                    <a:close/>
                    <a:moveTo>
                      <a:pt x="281" y="297"/>
                    </a:moveTo>
                    <a:cubicBezTo>
                      <a:pt x="283" y="294"/>
                      <a:pt x="284" y="290"/>
                      <a:pt x="285" y="286"/>
                    </a:cubicBezTo>
                    <a:cubicBezTo>
                      <a:pt x="292" y="287"/>
                      <a:pt x="299" y="289"/>
                      <a:pt x="305" y="289"/>
                    </a:cubicBezTo>
                    <a:cubicBezTo>
                      <a:pt x="295" y="303"/>
                      <a:pt x="282" y="314"/>
                      <a:pt x="268" y="322"/>
                    </a:cubicBezTo>
                    <a:cubicBezTo>
                      <a:pt x="259" y="307"/>
                      <a:pt x="276" y="308"/>
                      <a:pt x="281" y="297"/>
                    </a:cubicBezTo>
                    <a:close/>
                    <a:moveTo>
                      <a:pt x="287" y="276"/>
                    </a:moveTo>
                    <a:cubicBezTo>
                      <a:pt x="287" y="274"/>
                      <a:pt x="287" y="272"/>
                      <a:pt x="287" y="270"/>
                    </a:cubicBezTo>
                    <a:cubicBezTo>
                      <a:pt x="280" y="226"/>
                      <a:pt x="318" y="219"/>
                      <a:pt x="341" y="193"/>
                    </a:cubicBezTo>
                    <a:cubicBezTo>
                      <a:pt x="340" y="217"/>
                      <a:pt x="333" y="241"/>
                      <a:pt x="322" y="264"/>
                    </a:cubicBezTo>
                    <a:cubicBezTo>
                      <a:pt x="319" y="270"/>
                      <a:pt x="315" y="275"/>
                      <a:pt x="312" y="281"/>
                    </a:cubicBezTo>
                    <a:cubicBezTo>
                      <a:pt x="303" y="280"/>
                      <a:pt x="295" y="278"/>
                      <a:pt x="287" y="276"/>
                    </a:cubicBezTo>
                    <a:close/>
                    <a:moveTo>
                      <a:pt x="143" y="21"/>
                    </a:moveTo>
                    <a:cubicBezTo>
                      <a:pt x="163" y="16"/>
                      <a:pt x="182" y="16"/>
                      <a:pt x="200" y="19"/>
                    </a:cubicBezTo>
                    <a:cubicBezTo>
                      <a:pt x="162" y="39"/>
                      <a:pt x="122" y="50"/>
                      <a:pt x="90" y="79"/>
                    </a:cubicBezTo>
                    <a:cubicBezTo>
                      <a:pt x="88" y="81"/>
                      <a:pt x="84" y="84"/>
                      <a:pt x="81" y="88"/>
                    </a:cubicBezTo>
                    <a:cubicBezTo>
                      <a:pt x="79" y="78"/>
                      <a:pt x="77" y="68"/>
                      <a:pt x="76" y="57"/>
                    </a:cubicBezTo>
                    <a:cubicBezTo>
                      <a:pt x="94" y="40"/>
                      <a:pt x="117" y="27"/>
                      <a:pt x="143" y="21"/>
                    </a:cubicBezTo>
                    <a:close/>
                    <a:moveTo>
                      <a:pt x="45" y="256"/>
                    </a:moveTo>
                    <a:cubicBezTo>
                      <a:pt x="23" y="213"/>
                      <a:pt x="26" y="161"/>
                      <a:pt x="40" y="116"/>
                    </a:cubicBezTo>
                    <a:cubicBezTo>
                      <a:pt x="46" y="97"/>
                      <a:pt x="56" y="81"/>
                      <a:pt x="67" y="67"/>
                    </a:cubicBezTo>
                    <a:cubicBezTo>
                      <a:pt x="66" y="101"/>
                      <a:pt x="77" y="135"/>
                      <a:pt x="97" y="163"/>
                    </a:cubicBezTo>
                    <a:cubicBezTo>
                      <a:pt x="86" y="177"/>
                      <a:pt x="82" y="195"/>
                      <a:pt x="80" y="214"/>
                    </a:cubicBezTo>
                    <a:cubicBezTo>
                      <a:pt x="77" y="237"/>
                      <a:pt x="75" y="266"/>
                      <a:pt x="79" y="289"/>
                    </a:cubicBezTo>
                    <a:cubicBezTo>
                      <a:pt x="80" y="294"/>
                      <a:pt x="81" y="299"/>
                      <a:pt x="82" y="303"/>
                    </a:cubicBezTo>
                    <a:cubicBezTo>
                      <a:pt x="67" y="291"/>
                      <a:pt x="55" y="276"/>
                      <a:pt x="45" y="256"/>
                    </a:cubicBezTo>
                    <a:close/>
                    <a:moveTo>
                      <a:pt x="86" y="334"/>
                    </a:moveTo>
                    <a:cubicBezTo>
                      <a:pt x="84" y="337"/>
                      <a:pt x="80" y="336"/>
                      <a:pt x="76" y="334"/>
                    </a:cubicBezTo>
                    <a:cubicBezTo>
                      <a:pt x="76" y="332"/>
                      <a:pt x="76" y="330"/>
                      <a:pt x="78" y="328"/>
                    </a:cubicBezTo>
                    <a:cubicBezTo>
                      <a:pt x="79" y="326"/>
                      <a:pt x="80" y="324"/>
                      <a:pt x="82" y="322"/>
                    </a:cubicBezTo>
                    <a:cubicBezTo>
                      <a:pt x="84" y="324"/>
                      <a:pt x="87" y="326"/>
                      <a:pt x="89" y="327"/>
                    </a:cubicBezTo>
                    <a:cubicBezTo>
                      <a:pt x="88" y="329"/>
                      <a:pt x="87" y="332"/>
                      <a:pt x="86" y="334"/>
                    </a:cubicBezTo>
                    <a:close/>
                    <a:moveTo>
                      <a:pt x="376" y="184"/>
                    </a:moveTo>
                    <a:cubicBezTo>
                      <a:pt x="381" y="231"/>
                      <a:pt x="363" y="278"/>
                      <a:pt x="334" y="314"/>
                    </a:cubicBezTo>
                    <a:cubicBezTo>
                      <a:pt x="269" y="396"/>
                      <a:pt x="173" y="379"/>
                      <a:pt x="91" y="339"/>
                    </a:cubicBezTo>
                    <a:cubicBezTo>
                      <a:pt x="91" y="339"/>
                      <a:pt x="91" y="339"/>
                      <a:pt x="91" y="339"/>
                    </a:cubicBezTo>
                    <a:cubicBezTo>
                      <a:pt x="93" y="337"/>
                      <a:pt x="94" y="334"/>
                      <a:pt x="96" y="331"/>
                    </a:cubicBezTo>
                    <a:cubicBezTo>
                      <a:pt x="112" y="341"/>
                      <a:pt x="131" y="347"/>
                      <a:pt x="153" y="349"/>
                    </a:cubicBezTo>
                    <a:cubicBezTo>
                      <a:pt x="153" y="349"/>
                      <a:pt x="153" y="349"/>
                      <a:pt x="153" y="349"/>
                    </a:cubicBezTo>
                    <a:cubicBezTo>
                      <a:pt x="223" y="370"/>
                      <a:pt x="292" y="339"/>
                      <a:pt x="331" y="277"/>
                    </a:cubicBezTo>
                    <a:cubicBezTo>
                      <a:pt x="372" y="213"/>
                      <a:pt x="365" y="128"/>
                      <a:pt x="318" y="69"/>
                    </a:cubicBezTo>
                    <a:cubicBezTo>
                      <a:pt x="317" y="68"/>
                      <a:pt x="316" y="67"/>
                      <a:pt x="315" y="67"/>
                    </a:cubicBezTo>
                    <a:cubicBezTo>
                      <a:pt x="316" y="66"/>
                      <a:pt x="318" y="64"/>
                      <a:pt x="320" y="63"/>
                    </a:cubicBezTo>
                    <a:cubicBezTo>
                      <a:pt x="349" y="100"/>
                      <a:pt x="372" y="135"/>
                      <a:pt x="376" y="184"/>
                    </a:cubicBezTo>
                    <a:close/>
                    <a:moveTo>
                      <a:pt x="141" y="495"/>
                    </a:moveTo>
                    <a:cubicBezTo>
                      <a:pt x="127" y="492"/>
                      <a:pt x="111" y="485"/>
                      <a:pt x="120" y="469"/>
                    </a:cubicBezTo>
                    <a:cubicBezTo>
                      <a:pt x="120" y="468"/>
                      <a:pt x="121" y="468"/>
                      <a:pt x="122" y="467"/>
                    </a:cubicBezTo>
                    <a:cubicBezTo>
                      <a:pt x="150" y="486"/>
                      <a:pt x="188" y="479"/>
                      <a:pt x="219" y="467"/>
                    </a:cubicBezTo>
                    <a:cubicBezTo>
                      <a:pt x="219" y="467"/>
                      <a:pt x="219" y="467"/>
                      <a:pt x="220" y="467"/>
                    </a:cubicBezTo>
                    <a:cubicBezTo>
                      <a:pt x="220" y="499"/>
                      <a:pt x="161" y="501"/>
                      <a:pt x="141" y="495"/>
                    </a:cubicBezTo>
                    <a:close/>
                    <a:moveTo>
                      <a:pt x="216" y="455"/>
                    </a:moveTo>
                    <a:cubicBezTo>
                      <a:pt x="187" y="466"/>
                      <a:pt x="154" y="475"/>
                      <a:pt x="126" y="461"/>
                    </a:cubicBezTo>
                    <a:cubicBezTo>
                      <a:pt x="131" y="455"/>
                      <a:pt x="136" y="449"/>
                      <a:pt x="141" y="443"/>
                    </a:cubicBezTo>
                    <a:cubicBezTo>
                      <a:pt x="151" y="432"/>
                      <a:pt x="159" y="420"/>
                      <a:pt x="160" y="406"/>
                    </a:cubicBezTo>
                    <a:cubicBezTo>
                      <a:pt x="165" y="407"/>
                      <a:pt x="170" y="408"/>
                      <a:pt x="175" y="408"/>
                    </a:cubicBezTo>
                    <a:cubicBezTo>
                      <a:pt x="177" y="431"/>
                      <a:pt x="206" y="438"/>
                      <a:pt x="216" y="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39" name="Freeform 339"/>
              <p:cNvSpPr/>
              <p:nvPr/>
            </p:nvSpPr>
            <p:spPr bwMode="auto">
              <a:xfrm>
                <a:off x="1071" y="-1770"/>
                <a:ext cx="79" cy="131"/>
              </a:xfrm>
              <a:custGeom>
                <a:avLst/>
                <a:gdLst>
                  <a:gd name="T0" fmla="*/ 29 w 39"/>
                  <a:gd name="T1" fmla="*/ 2 h 65"/>
                  <a:gd name="T2" fmla="*/ 25 w 39"/>
                  <a:gd name="T3" fmla="*/ 4 h 65"/>
                  <a:gd name="T4" fmla="*/ 30 w 39"/>
                  <a:gd name="T5" fmla="*/ 32 h 65"/>
                  <a:gd name="T6" fmla="*/ 15 w 39"/>
                  <a:gd name="T7" fmla="*/ 54 h 65"/>
                  <a:gd name="T8" fmla="*/ 21 w 39"/>
                  <a:gd name="T9" fmla="*/ 16 h 65"/>
                  <a:gd name="T10" fmla="*/ 15 w 39"/>
                  <a:gd name="T11" fmla="*/ 10 h 65"/>
                  <a:gd name="T12" fmla="*/ 6 w 39"/>
                  <a:gd name="T13" fmla="*/ 61 h 65"/>
                  <a:gd name="T14" fmla="*/ 10 w 39"/>
                  <a:gd name="T15" fmla="*/ 65 h 65"/>
                  <a:gd name="T16" fmla="*/ 35 w 39"/>
                  <a:gd name="T17" fmla="*/ 42 h 65"/>
                  <a:gd name="T18" fmla="*/ 29 w 39"/>
                  <a:gd name="T19" fmla="*/ 2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65">
                    <a:moveTo>
                      <a:pt x="29" y="2"/>
                    </a:moveTo>
                    <a:cubicBezTo>
                      <a:pt x="27" y="0"/>
                      <a:pt x="24" y="2"/>
                      <a:pt x="25" y="4"/>
                    </a:cubicBezTo>
                    <a:cubicBezTo>
                      <a:pt x="27" y="14"/>
                      <a:pt x="31" y="21"/>
                      <a:pt x="30" y="32"/>
                    </a:cubicBezTo>
                    <a:cubicBezTo>
                      <a:pt x="30" y="42"/>
                      <a:pt x="25" y="52"/>
                      <a:pt x="15" y="54"/>
                    </a:cubicBezTo>
                    <a:cubicBezTo>
                      <a:pt x="12" y="41"/>
                      <a:pt x="14" y="27"/>
                      <a:pt x="21" y="16"/>
                    </a:cubicBezTo>
                    <a:cubicBezTo>
                      <a:pt x="24" y="11"/>
                      <a:pt x="18" y="7"/>
                      <a:pt x="15" y="10"/>
                    </a:cubicBezTo>
                    <a:cubicBezTo>
                      <a:pt x="3" y="24"/>
                      <a:pt x="0" y="44"/>
                      <a:pt x="6" y="61"/>
                    </a:cubicBezTo>
                    <a:cubicBezTo>
                      <a:pt x="6" y="63"/>
                      <a:pt x="8" y="65"/>
                      <a:pt x="10" y="65"/>
                    </a:cubicBezTo>
                    <a:cubicBezTo>
                      <a:pt x="23" y="63"/>
                      <a:pt x="32" y="54"/>
                      <a:pt x="35" y="42"/>
                    </a:cubicBezTo>
                    <a:cubicBezTo>
                      <a:pt x="39" y="31"/>
                      <a:pt x="39" y="10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0" name="Freeform 340"/>
              <p:cNvSpPr>
                <a:spLocks noEditPoints="1"/>
              </p:cNvSpPr>
              <p:nvPr/>
            </p:nvSpPr>
            <p:spPr bwMode="auto">
              <a:xfrm>
                <a:off x="1051" y="-1088"/>
                <a:ext cx="605" cy="637"/>
              </a:xfrm>
              <a:custGeom>
                <a:avLst/>
                <a:gdLst>
                  <a:gd name="T0" fmla="*/ 196 w 300"/>
                  <a:gd name="T1" fmla="*/ 6 h 316"/>
                  <a:gd name="T2" fmla="*/ 12 w 300"/>
                  <a:gd name="T3" fmla="*/ 72 h 316"/>
                  <a:gd name="T4" fmla="*/ 36 w 300"/>
                  <a:gd name="T5" fmla="*/ 175 h 316"/>
                  <a:gd name="T6" fmla="*/ 271 w 300"/>
                  <a:gd name="T7" fmla="*/ 222 h 316"/>
                  <a:gd name="T8" fmla="*/ 255 w 300"/>
                  <a:gd name="T9" fmla="*/ 129 h 316"/>
                  <a:gd name="T10" fmla="*/ 248 w 300"/>
                  <a:gd name="T11" fmla="*/ 159 h 316"/>
                  <a:gd name="T12" fmla="*/ 250 w 300"/>
                  <a:gd name="T13" fmla="*/ 140 h 316"/>
                  <a:gd name="T14" fmla="*/ 227 w 300"/>
                  <a:gd name="T15" fmla="*/ 77 h 316"/>
                  <a:gd name="T16" fmla="*/ 240 w 300"/>
                  <a:gd name="T17" fmla="*/ 143 h 316"/>
                  <a:gd name="T18" fmla="*/ 237 w 300"/>
                  <a:gd name="T19" fmla="*/ 109 h 316"/>
                  <a:gd name="T20" fmla="*/ 231 w 300"/>
                  <a:gd name="T21" fmla="*/ 90 h 316"/>
                  <a:gd name="T22" fmla="*/ 215 w 300"/>
                  <a:gd name="T23" fmla="*/ 80 h 316"/>
                  <a:gd name="T24" fmla="*/ 211 w 300"/>
                  <a:gd name="T25" fmla="*/ 68 h 316"/>
                  <a:gd name="T26" fmla="*/ 208 w 300"/>
                  <a:gd name="T27" fmla="*/ 40 h 316"/>
                  <a:gd name="T28" fmla="*/ 199 w 300"/>
                  <a:gd name="T29" fmla="*/ 34 h 316"/>
                  <a:gd name="T30" fmla="*/ 190 w 300"/>
                  <a:gd name="T31" fmla="*/ 17 h 316"/>
                  <a:gd name="T32" fmla="*/ 177 w 300"/>
                  <a:gd name="T33" fmla="*/ 36 h 316"/>
                  <a:gd name="T34" fmla="*/ 182 w 300"/>
                  <a:gd name="T35" fmla="*/ 18 h 316"/>
                  <a:gd name="T36" fmla="*/ 167 w 300"/>
                  <a:gd name="T37" fmla="*/ 38 h 316"/>
                  <a:gd name="T38" fmla="*/ 168 w 300"/>
                  <a:gd name="T39" fmla="*/ 20 h 316"/>
                  <a:gd name="T40" fmla="*/ 144 w 300"/>
                  <a:gd name="T41" fmla="*/ 47 h 316"/>
                  <a:gd name="T42" fmla="*/ 142 w 300"/>
                  <a:gd name="T43" fmla="*/ 29 h 316"/>
                  <a:gd name="T44" fmla="*/ 121 w 300"/>
                  <a:gd name="T45" fmla="*/ 56 h 316"/>
                  <a:gd name="T46" fmla="*/ 119 w 300"/>
                  <a:gd name="T47" fmla="*/ 37 h 316"/>
                  <a:gd name="T48" fmla="*/ 109 w 300"/>
                  <a:gd name="T49" fmla="*/ 39 h 316"/>
                  <a:gd name="T50" fmla="*/ 82 w 300"/>
                  <a:gd name="T51" fmla="*/ 72 h 316"/>
                  <a:gd name="T52" fmla="*/ 58 w 300"/>
                  <a:gd name="T53" fmla="*/ 50 h 316"/>
                  <a:gd name="T54" fmla="*/ 59 w 300"/>
                  <a:gd name="T55" fmla="*/ 75 h 316"/>
                  <a:gd name="T56" fmla="*/ 53 w 300"/>
                  <a:gd name="T57" fmla="*/ 76 h 316"/>
                  <a:gd name="T58" fmla="*/ 48 w 300"/>
                  <a:gd name="T59" fmla="*/ 58 h 316"/>
                  <a:gd name="T60" fmla="*/ 58 w 300"/>
                  <a:gd name="T61" fmla="*/ 50 h 316"/>
                  <a:gd name="T62" fmla="*/ 56 w 300"/>
                  <a:gd name="T63" fmla="*/ 194 h 316"/>
                  <a:gd name="T64" fmla="*/ 71 w 300"/>
                  <a:gd name="T65" fmla="*/ 182 h 316"/>
                  <a:gd name="T66" fmla="*/ 63 w 300"/>
                  <a:gd name="T67" fmla="*/ 165 h 316"/>
                  <a:gd name="T68" fmla="*/ 59 w 300"/>
                  <a:gd name="T69" fmla="*/ 150 h 316"/>
                  <a:gd name="T70" fmla="*/ 34 w 300"/>
                  <a:gd name="T71" fmla="*/ 129 h 316"/>
                  <a:gd name="T72" fmla="*/ 52 w 300"/>
                  <a:gd name="T73" fmla="*/ 120 h 316"/>
                  <a:gd name="T74" fmla="*/ 18 w 300"/>
                  <a:gd name="T75" fmla="*/ 79 h 316"/>
                  <a:gd name="T76" fmla="*/ 199 w 300"/>
                  <a:gd name="T77" fmla="*/ 61 h 316"/>
                  <a:gd name="T78" fmla="*/ 208 w 300"/>
                  <a:gd name="T79" fmla="*/ 93 h 316"/>
                  <a:gd name="T80" fmla="*/ 270 w 300"/>
                  <a:gd name="T81" fmla="*/ 213 h 316"/>
                  <a:gd name="T82" fmla="*/ 271 w 300"/>
                  <a:gd name="T83" fmla="*/ 166 h 316"/>
                  <a:gd name="T84" fmla="*/ 268 w 300"/>
                  <a:gd name="T85" fmla="*/ 187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00" h="316">
                    <a:moveTo>
                      <a:pt x="254" y="106"/>
                    </a:moveTo>
                    <a:cubicBezTo>
                      <a:pt x="242" y="82"/>
                      <a:pt x="232" y="59"/>
                      <a:pt x="226" y="33"/>
                    </a:cubicBezTo>
                    <a:cubicBezTo>
                      <a:pt x="222" y="17"/>
                      <a:pt x="212" y="9"/>
                      <a:pt x="196" y="6"/>
                    </a:cubicBezTo>
                    <a:cubicBezTo>
                      <a:pt x="171" y="0"/>
                      <a:pt x="144" y="16"/>
                      <a:pt x="121" y="24"/>
                    </a:cubicBezTo>
                    <a:cubicBezTo>
                      <a:pt x="104" y="31"/>
                      <a:pt x="85" y="33"/>
                      <a:pt x="67" y="38"/>
                    </a:cubicBezTo>
                    <a:cubicBezTo>
                      <a:pt x="58" y="40"/>
                      <a:pt x="0" y="51"/>
                      <a:pt x="12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2"/>
                      <a:pt x="10" y="73"/>
                      <a:pt x="11" y="74"/>
                    </a:cubicBezTo>
                    <a:cubicBezTo>
                      <a:pt x="15" y="109"/>
                      <a:pt x="25" y="142"/>
                      <a:pt x="36" y="175"/>
                    </a:cubicBezTo>
                    <a:cubicBezTo>
                      <a:pt x="47" y="209"/>
                      <a:pt x="59" y="247"/>
                      <a:pt x="79" y="277"/>
                    </a:cubicBezTo>
                    <a:cubicBezTo>
                      <a:pt x="106" y="316"/>
                      <a:pt x="156" y="303"/>
                      <a:pt x="192" y="288"/>
                    </a:cubicBezTo>
                    <a:cubicBezTo>
                      <a:pt x="218" y="276"/>
                      <a:pt x="269" y="257"/>
                      <a:pt x="271" y="222"/>
                    </a:cubicBezTo>
                    <a:cubicBezTo>
                      <a:pt x="273" y="224"/>
                      <a:pt x="277" y="224"/>
                      <a:pt x="279" y="221"/>
                    </a:cubicBezTo>
                    <a:cubicBezTo>
                      <a:pt x="300" y="186"/>
                      <a:pt x="269" y="137"/>
                      <a:pt x="254" y="106"/>
                    </a:cubicBezTo>
                    <a:close/>
                    <a:moveTo>
                      <a:pt x="255" y="129"/>
                    </a:moveTo>
                    <a:cubicBezTo>
                      <a:pt x="259" y="137"/>
                      <a:pt x="263" y="145"/>
                      <a:pt x="266" y="153"/>
                    </a:cubicBezTo>
                    <a:cubicBezTo>
                      <a:pt x="262" y="159"/>
                      <a:pt x="259" y="165"/>
                      <a:pt x="253" y="170"/>
                    </a:cubicBezTo>
                    <a:cubicBezTo>
                      <a:pt x="251" y="166"/>
                      <a:pt x="250" y="162"/>
                      <a:pt x="248" y="159"/>
                    </a:cubicBezTo>
                    <a:cubicBezTo>
                      <a:pt x="247" y="157"/>
                      <a:pt x="246" y="155"/>
                      <a:pt x="245" y="154"/>
                    </a:cubicBezTo>
                    <a:cubicBezTo>
                      <a:pt x="246" y="154"/>
                      <a:pt x="246" y="153"/>
                      <a:pt x="246" y="153"/>
                    </a:cubicBezTo>
                    <a:cubicBezTo>
                      <a:pt x="247" y="149"/>
                      <a:pt x="248" y="144"/>
                      <a:pt x="250" y="140"/>
                    </a:cubicBezTo>
                    <a:cubicBezTo>
                      <a:pt x="252" y="137"/>
                      <a:pt x="254" y="133"/>
                      <a:pt x="255" y="129"/>
                    </a:cubicBezTo>
                    <a:close/>
                    <a:moveTo>
                      <a:pt x="206" y="24"/>
                    </a:moveTo>
                    <a:cubicBezTo>
                      <a:pt x="218" y="36"/>
                      <a:pt x="220" y="62"/>
                      <a:pt x="227" y="77"/>
                    </a:cubicBezTo>
                    <a:cubicBezTo>
                      <a:pt x="232" y="89"/>
                      <a:pt x="243" y="106"/>
                      <a:pt x="252" y="125"/>
                    </a:cubicBezTo>
                    <a:cubicBezTo>
                      <a:pt x="251" y="124"/>
                      <a:pt x="250" y="125"/>
                      <a:pt x="250" y="125"/>
                    </a:cubicBezTo>
                    <a:cubicBezTo>
                      <a:pt x="244" y="129"/>
                      <a:pt x="242" y="137"/>
                      <a:pt x="240" y="143"/>
                    </a:cubicBezTo>
                    <a:cubicBezTo>
                      <a:pt x="238" y="138"/>
                      <a:pt x="236" y="133"/>
                      <a:pt x="234" y="129"/>
                    </a:cubicBezTo>
                    <a:cubicBezTo>
                      <a:pt x="237" y="123"/>
                      <a:pt x="241" y="118"/>
                      <a:pt x="243" y="111"/>
                    </a:cubicBezTo>
                    <a:cubicBezTo>
                      <a:pt x="244" y="108"/>
                      <a:pt x="239" y="106"/>
                      <a:pt x="237" y="109"/>
                    </a:cubicBezTo>
                    <a:cubicBezTo>
                      <a:pt x="235" y="113"/>
                      <a:pt x="233" y="117"/>
                      <a:pt x="231" y="121"/>
                    </a:cubicBezTo>
                    <a:cubicBezTo>
                      <a:pt x="229" y="116"/>
                      <a:pt x="226" y="111"/>
                      <a:pt x="224" y="105"/>
                    </a:cubicBezTo>
                    <a:cubicBezTo>
                      <a:pt x="225" y="100"/>
                      <a:pt x="228" y="95"/>
                      <a:pt x="231" y="90"/>
                    </a:cubicBezTo>
                    <a:cubicBezTo>
                      <a:pt x="233" y="87"/>
                      <a:pt x="228" y="84"/>
                      <a:pt x="225" y="86"/>
                    </a:cubicBezTo>
                    <a:cubicBezTo>
                      <a:pt x="223" y="88"/>
                      <a:pt x="221" y="91"/>
                      <a:pt x="220" y="93"/>
                    </a:cubicBezTo>
                    <a:cubicBezTo>
                      <a:pt x="218" y="89"/>
                      <a:pt x="217" y="85"/>
                      <a:pt x="215" y="80"/>
                    </a:cubicBezTo>
                    <a:cubicBezTo>
                      <a:pt x="216" y="76"/>
                      <a:pt x="217" y="72"/>
                      <a:pt x="219" y="69"/>
                    </a:cubicBezTo>
                    <a:cubicBezTo>
                      <a:pt x="221" y="64"/>
                      <a:pt x="214" y="60"/>
                      <a:pt x="212" y="65"/>
                    </a:cubicBezTo>
                    <a:cubicBezTo>
                      <a:pt x="212" y="66"/>
                      <a:pt x="211" y="67"/>
                      <a:pt x="211" y="68"/>
                    </a:cubicBezTo>
                    <a:cubicBezTo>
                      <a:pt x="210" y="65"/>
                      <a:pt x="209" y="63"/>
                      <a:pt x="208" y="60"/>
                    </a:cubicBezTo>
                    <a:cubicBezTo>
                      <a:pt x="210" y="54"/>
                      <a:pt x="213" y="49"/>
                      <a:pt x="215" y="44"/>
                    </a:cubicBezTo>
                    <a:cubicBezTo>
                      <a:pt x="216" y="40"/>
                      <a:pt x="211" y="37"/>
                      <a:pt x="208" y="40"/>
                    </a:cubicBezTo>
                    <a:cubicBezTo>
                      <a:pt x="206" y="41"/>
                      <a:pt x="205" y="43"/>
                      <a:pt x="203" y="45"/>
                    </a:cubicBezTo>
                    <a:cubicBezTo>
                      <a:pt x="202" y="42"/>
                      <a:pt x="202" y="39"/>
                      <a:pt x="201" y="36"/>
                    </a:cubicBezTo>
                    <a:cubicBezTo>
                      <a:pt x="200" y="35"/>
                      <a:pt x="200" y="34"/>
                      <a:pt x="199" y="34"/>
                    </a:cubicBezTo>
                    <a:cubicBezTo>
                      <a:pt x="201" y="31"/>
                      <a:pt x="204" y="27"/>
                      <a:pt x="206" y="24"/>
                    </a:cubicBezTo>
                    <a:close/>
                    <a:moveTo>
                      <a:pt x="190" y="19"/>
                    </a:moveTo>
                    <a:cubicBezTo>
                      <a:pt x="190" y="18"/>
                      <a:pt x="190" y="18"/>
                      <a:pt x="190" y="17"/>
                    </a:cubicBezTo>
                    <a:cubicBezTo>
                      <a:pt x="193" y="17"/>
                      <a:pt x="195" y="18"/>
                      <a:pt x="197" y="19"/>
                    </a:cubicBezTo>
                    <a:cubicBezTo>
                      <a:pt x="194" y="23"/>
                      <a:pt x="192" y="29"/>
                      <a:pt x="188" y="34"/>
                    </a:cubicBezTo>
                    <a:cubicBezTo>
                      <a:pt x="185" y="34"/>
                      <a:pt x="181" y="35"/>
                      <a:pt x="177" y="36"/>
                    </a:cubicBezTo>
                    <a:cubicBezTo>
                      <a:pt x="183" y="31"/>
                      <a:pt x="188" y="25"/>
                      <a:pt x="190" y="19"/>
                    </a:cubicBezTo>
                    <a:close/>
                    <a:moveTo>
                      <a:pt x="168" y="20"/>
                    </a:moveTo>
                    <a:cubicBezTo>
                      <a:pt x="173" y="19"/>
                      <a:pt x="177" y="18"/>
                      <a:pt x="182" y="18"/>
                    </a:cubicBezTo>
                    <a:cubicBezTo>
                      <a:pt x="180" y="20"/>
                      <a:pt x="178" y="23"/>
                      <a:pt x="176" y="26"/>
                    </a:cubicBezTo>
                    <a:cubicBezTo>
                      <a:pt x="174" y="29"/>
                      <a:pt x="170" y="33"/>
                      <a:pt x="167" y="36"/>
                    </a:cubicBezTo>
                    <a:cubicBezTo>
                      <a:pt x="166" y="37"/>
                      <a:pt x="166" y="38"/>
                      <a:pt x="167" y="38"/>
                    </a:cubicBezTo>
                    <a:cubicBezTo>
                      <a:pt x="161" y="40"/>
                      <a:pt x="156" y="42"/>
                      <a:pt x="151" y="44"/>
                    </a:cubicBezTo>
                    <a:cubicBezTo>
                      <a:pt x="159" y="38"/>
                      <a:pt x="167" y="30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lose/>
                    <a:moveTo>
                      <a:pt x="159" y="23"/>
                    </a:moveTo>
                    <a:cubicBezTo>
                      <a:pt x="155" y="31"/>
                      <a:pt x="150" y="38"/>
                      <a:pt x="143" y="43"/>
                    </a:cubicBezTo>
                    <a:cubicBezTo>
                      <a:pt x="142" y="44"/>
                      <a:pt x="142" y="46"/>
                      <a:pt x="144" y="47"/>
                    </a:cubicBezTo>
                    <a:cubicBezTo>
                      <a:pt x="139" y="49"/>
                      <a:pt x="134" y="51"/>
                      <a:pt x="129" y="53"/>
                    </a:cubicBezTo>
                    <a:cubicBezTo>
                      <a:pt x="134" y="47"/>
                      <a:pt x="139" y="39"/>
                      <a:pt x="143" y="31"/>
                    </a:cubicBezTo>
                    <a:cubicBezTo>
                      <a:pt x="143" y="30"/>
                      <a:pt x="143" y="29"/>
                      <a:pt x="142" y="29"/>
                    </a:cubicBezTo>
                    <a:cubicBezTo>
                      <a:pt x="148" y="27"/>
                      <a:pt x="153" y="25"/>
                      <a:pt x="159" y="23"/>
                    </a:cubicBezTo>
                    <a:close/>
                    <a:moveTo>
                      <a:pt x="136" y="31"/>
                    </a:moveTo>
                    <a:cubicBezTo>
                      <a:pt x="131" y="39"/>
                      <a:pt x="126" y="48"/>
                      <a:pt x="121" y="56"/>
                    </a:cubicBezTo>
                    <a:cubicBezTo>
                      <a:pt x="121" y="56"/>
                      <a:pt x="121" y="57"/>
                      <a:pt x="121" y="57"/>
                    </a:cubicBezTo>
                    <a:cubicBezTo>
                      <a:pt x="115" y="60"/>
                      <a:pt x="109" y="62"/>
                      <a:pt x="102" y="65"/>
                    </a:cubicBezTo>
                    <a:cubicBezTo>
                      <a:pt x="109" y="56"/>
                      <a:pt x="115" y="47"/>
                      <a:pt x="119" y="37"/>
                    </a:cubicBezTo>
                    <a:cubicBezTo>
                      <a:pt x="125" y="35"/>
                      <a:pt x="131" y="33"/>
                      <a:pt x="136" y="31"/>
                    </a:cubicBezTo>
                    <a:close/>
                    <a:moveTo>
                      <a:pt x="99" y="41"/>
                    </a:moveTo>
                    <a:cubicBezTo>
                      <a:pt x="102" y="41"/>
                      <a:pt x="106" y="40"/>
                      <a:pt x="109" y="39"/>
                    </a:cubicBezTo>
                    <a:cubicBezTo>
                      <a:pt x="109" y="39"/>
                      <a:pt x="110" y="39"/>
                      <a:pt x="110" y="39"/>
                    </a:cubicBezTo>
                    <a:cubicBezTo>
                      <a:pt x="104" y="48"/>
                      <a:pt x="99" y="59"/>
                      <a:pt x="94" y="68"/>
                    </a:cubicBezTo>
                    <a:cubicBezTo>
                      <a:pt x="90" y="69"/>
                      <a:pt x="86" y="71"/>
                      <a:pt x="82" y="72"/>
                    </a:cubicBezTo>
                    <a:cubicBezTo>
                      <a:pt x="89" y="63"/>
                      <a:pt x="94" y="54"/>
                      <a:pt x="99" y="44"/>
                    </a:cubicBezTo>
                    <a:cubicBezTo>
                      <a:pt x="100" y="43"/>
                      <a:pt x="99" y="42"/>
                      <a:pt x="99" y="41"/>
                    </a:cubicBezTo>
                    <a:close/>
                    <a:moveTo>
                      <a:pt x="58" y="50"/>
                    </a:moveTo>
                    <a:cubicBezTo>
                      <a:pt x="69" y="47"/>
                      <a:pt x="81" y="45"/>
                      <a:pt x="92" y="42"/>
                    </a:cubicBezTo>
                    <a:cubicBezTo>
                      <a:pt x="86" y="53"/>
                      <a:pt x="81" y="64"/>
                      <a:pt x="73" y="74"/>
                    </a:cubicBezTo>
                    <a:cubicBezTo>
                      <a:pt x="68" y="75"/>
                      <a:pt x="64" y="75"/>
                      <a:pt x="59" y="75"/>
                    </a:cubicBezTo>
                    <a:cubicBezTo>
                      <a:pt x="66" y="68"/>
                      <a:pt x="71" y="60"/>
                      <a:pt x="74" y="50"/>
                    </a:cubicBezTo>
                    <a:cubicBezTo>
                      <a:pt x="75" y="48"/>
                      <a:pt x="71" y="46"/>
                      <a:pt x="70" y="48"/>
                    </a:cubicBezTo>
                    <a:cubicBezTo>
                      <a:pt x="65" y="58"/>
                      <a:pt x="59" y="67"/>
                      <a:pt x="53" y="76"/>
                    </a:cubicBezTo>
                    <a:cubicBezTo>
                      <a:pt x="49" y="76"/>
                      <a:pt x="46" y="75"/>
                      <a:pt x="43" y="75"/>
                    </a:cubicBezTo>
                    <a:cubicBezTo>
                      <a:pt x="46" y="70"/>
                      <a:pt x="49" y="66"/>
                      <a:pt x="52" y="61"/>
                    </a:cubicBezTo>
                    <a:cubicBezTo>
                      <a:pt x="53" y="58"/>
                      <a:pt x="50" y="56"/>
                      <a:pt x="48" y="58"/>
                    </a:cubicBezTo>
                    <a:cubicBezTo>
                      <a:pt x="44" y="63"/>
                      <a:pt x="40" y="68"/>
                      <a:pt x="37" y="74"/>
                    </a:cubicBezTo>
                    <a:cubicBezTo>
                      <a:pt x="35" y="73"/>
                      <a:pt x="33" y="73"/>
                      <a:pt x="31" y="72"/>
                    </a:cubicBezTo>
                    <a:cubicBezTo>
                      <a:pt x="5" y="64"/>
                      <a:pt x="50" y="52"/>
                      <a:pt x="58" y="50"/>
                    </a:cubicBezTo>
                    <a:close/>
                    <a:moveTo>
                      <a:pt x="233" y="250"/>
                    </a:moveTo>
                    <a:cubicBezTo>
                      <a:pt x="204" y="268"/>
                      <a:pt x="168" y="286"/>
                      <a:pt x="134" y="289"/>
                    </a:cubicBezTo>
                    <a:cubicBezTo>
                      <a:pt x="85" y="294"/>
                      <a:pt x="70" y="229"/>
                      <a:pt x="56" y="194"/>
                    </a:cubicBezTo>
                    <a:cubicBezTo>
                      <a:pt x="55" y="190"/>
                      <a:pt x="53" y="186"/>
                      <a:pt x="52" y="183"/>
                    </a:cubicBezTo>
                    <a:cubicBezTo>
                      <a:pt x="56" y="185"/>
                      <a:pt x="60" y="187"/>
                      <a:pt x="63" y="190"/>
                    </a:cubicBezTo>
                    <a:cubicBezTo>
                      <a:pt x="68" y="195"/>
                      <a:pt x="76" y="187"/>
                      <a:pt x="71" y="182"/>
                    </a:cubicBezTo>
                    <a:cubicBezTo>
                      <a:pt x="68" y="179"/>
                      <a:pt x="64" y="177"/>
                      <a:pt x="60" y="176"/>
                    </a:cubicBezTo>
                    <a:cubicBezTo>
                      <a:pt x="62" y="174"/>
                      <a:pt x="64" y="173"/>
                      <a:pt x="65" y="171"/>
                    </a:cubicBezTo>
                    <a:cubicBezTo>
                      <a:pt x="66" y="169"/>
                      <a:pt x="66" y="166"/>
                      <a:pt x="63" y="165"/>
                    </a:cubicBezTo>
                    <a:cubicBezTo>
                      <a:pt x="57" y="165"/>
                      <a:pt x="53" y="169"/>
                      <a:pt x="48" y="172"/>
                    </a:cubicBezTo>
                    <a:cubicBezTo>
                      <a:pt x="46" y="167"/>
                      <a:pt x="44" y="162"/>
                      <a:pt x="43" y="156"/>
                    </a:cubicBezTo>
                    <a:cubicBezTo>
                      <a:pt x="48" y="154"/>
                      <a:pt x="54" y="153"/>
                      <a:pt x="59" y="150"/>
                    </a:cubicBezTo>
                    <a:cubicBezTo>
                      <a:pt x="63" y="148"/>
                      <a:pt x="60" y="143"/>
                      <a:pt x="56" y="144"/>
                    </a:cubicBezTo>
                    <a:cubicBezTo>
                      <a:pt x="51" y="145"/>
                      <a:pt x="46" y="148"/>
                      <a:pt x="41" y="151"/>
                    </a:cubicBezTo>
                    <a:cubicBezTo>
                      <a:pt x="38" y="144"/>
                      <a:pt x="36" y="136"/>
                      <a:pt x="34" y="129"/>
                    </a:cubicBezTo>
                    <a:cubicBezTo>
                      <a:pt x="34" y="129"/>
                      <a:pt x="35" y="130"/>
                      <a:pt x="35" y="130"/>
                    </a:cubicBezTo>
                    <a:cubicBezTo>
                      <a:pt x="42" y="130"/>
                      <a:pt x="48" y="128"/>
                      <a:pt x="54" y="125"/>
                    </a:cubicBezTo>
                    <a:cubicBezTo>
                      <a:pt x="56" y="123"/>
                      <a:pt x="54" y="120"/>
                      <a:pt x="52" y="120"/>
                    </a:cubicBezTo>
                    <a:cubicBezTo>
                      <a:pt x="47" y="122"/>
                      <a:pt x="41" y="125"/>
                      <a:pt x="35" y="125"/>
                    </a:cubicBezTo>
                    <a:cubicBezTo>
                      <a:pt x="34" y="126"/>
                      <a:pt x="33" y="127"/>
                      <a:pt x="33" y="128"/>
                    </a:cubicBezTo>
                    <a:cubicBezTo>
                      <a:pt x="28" y="112"/>
                      <a:pt x="23" y="95"/>
                      <a:pt x="18" y="79"/>
                    </a:cubicBezTo>
                    <a:cubicBezTo>
                      <a:pt x="43" y="102"/>
                      <a:pt x="101" y="77"/>
                      <a:pt x="123" y="66"/>
                    </a:cubicBezTo>
                    <a:cubicBezTo>
                      <a:pt x="139" y="59"/>
                      <a:pt x="155" y="51"/>
                      <a:pt x="172" y="46"/>
                    </a:cubicBezTo>
                    <a:cubicBezTo>
                      <a:pt x="187" y="41"/>
                      <a:pt x="195" y="50"/>
                      <a:pt x="199" y="61"/>
                    </a:cubicBezTo>
                    <a:cubicBezTo>
                      <a:pt x="199" y="62"/>
                      <a:pt x="199" y="63"/>
                      <a:pt x="199" y="64"/>
                    </a:cubicBezTo>
                    <a:cubicBezTo>
                      <a:pt x="199" y="66"/>
                      <a:pt x="200" y="67"/>
                      <a:pt x="201" y="68"/>
                    </a:cubicBezTo>
                    <a:cubicBezTo>
                      <a:pt x="204" y="76"/>
                      <a:pt x="206" y="86"/>
                      <a:pt x="208" y="93"/>
                    </a:cubicBezTo>
                    <a:cubicBezTo>
                      <a:pt x="217" y="126"/>
                      <a:pt x="231" y="156"/>
                      <a:pt x="246" y="187"/>
                    </a:cubicBezTo>
                    <a:cubicBezTo>
                      <a:pt x="259" y="215"/>
                      <a:pt x="260" y="232"/>
                      <a:pt x="233" y="250"/>
                    </a:cubicBezTo>
                    <a:close/>
                    <a:moveTo>
                      <a:pt x="270" y="213"/>
                    </a:moveTo>
                    <a:cubicBezTo>
                      <a:pt x="268" y="200"/>
                      <a:pt x="263" y="188"/>
                      <a:pt x="257" y="177"/>
                    </a:cubicBezTo>
                    <a:cubicBezTo>
                      <a:pt x="262" y="173"/>
                      <a:pt x="267" y="169"/>
                      <a:pt x="270" y="163"/>
                    </a:cubicBezTo>
                    <a:cubicBezTo>
                      <a:pt x="270" y="164"/>
                      <a:pt x="270" y="165"/>
                      <a:pt x="271" y="166"/>
                    </a:cubicBezTo>
                    <a:cubicBezTo>
                      <a:pt x="271" y="166"/>
                      <a:pt x="270" y="166"/>
                      <a:pt x="270" y="167"/>
                    </a:cubicBezTo>
                    <a:cubicBezTo>
                      <a:pt x="270" y="173"/>
                      <a:pt x="270" y="179"/>
                      <a:pt x="265" y="185"/>
                    </a:cubicBezTo>
                    <a:cubicBezTo>
                      <a:pt x="264" y="187"/>
                      <a:pt x="266" y="189"/>
                      <a:pt x="268" y="187"/>
                    </a:cubicBezTo>
                    <a:cubicBezTo>
                      <a:pt x="270" y="185"/>
                      <a:pt x="272" y="183"/>
                      <a:pt x="274" y="180"/>
                    </a:cubicBezTo>
                    <a:cubicBezTo>
                      <a:pt x="276" y="192"/>
                      <a:pt x="275" y="203"/>
                      <a:pt x="270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1" name="Freeform 341"/>
              <p:cNvSpPr>
                <a:spLocks noEditPoints="1"/>
              </p:cNvSpPr>
              <p:nvPr/>
            </p:nvSpPr>
            <p:spPr bwMode="auto">
              <a:xfrm>
                <a:off x="1218" y="-921"/>
                <a:ext cx="291" cy="293"/>
              </a:xfrm>
              <a:custGeom>
                <a:avLst/>
                <a:gdLst>
                  <a:gd name="T0" fmla="*/ 105 w 144"/>
                  <a:gd name="T1" fmla="*/ 21 h 145"/>
                  <a:gd name="T2" fmla="*/ 7 w 144"/>
                  <a:gd name="T3" fmla="*/ 51 h 145"/>
                  <a:gd name="T4" fmla="*/ 7 w 144"/>
                  <a:gd name="T5" fmla="*/ 63 h 145"/>
                  <a:gd name="T6" fmla="*/ 38 w 144"/>
                  <a:gd name="T7" fmla="*/ 141 h 145"/>
                  <a:gd name="T8" fmla="*/ 82 w 144"/>
                  <a:gd name="T9" fmla="*/ 133 h 145"/>
                  <a:gd name="T10" fmla="*/ 123 w 144"/>
                  <a:gd name="T11" fmla="*/ 113 h 145"/>
                  <a:gd name="T12" fmla="*/ 105 w 144"/>
                  <a:gd name="T13" fmla="*/ 21 h 145"/>
                  <a:gd name="T14" fmla="*/ 114 w 144"/>
                  <a:gd name="T15" fmla="*/ 102 h 145"/>
                  <a:gd name="T16" fmla="*/ 83 w 144"/>
                  <a:gd name="T17" fmla="*/ 119 h 145"/>
                  <a:gd name="T18" fmla="*/ 47 w 144"/>
                  <a:gd name="T19" fmla="*/ 129 h 145"/>
                  <a:gd name="T20" fmla="*/ 15 w 144"/>
                  <a:gd name="T21" fmla="*/ 61 h 145"/>
                  <a:gd name="T22" fmla="*/ 82 w 144"/>
                  <a:gd name="T23" fmla="*/ 30 h 145"/>
                  <a:gd name="T24" fmla="*/ 114 w 144"/>
                  <a:gd name="T25" fmla="*/ 102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4" h="145">
                    <a:moveTo>
                      <a:pt x="105" y="21"/>
                    </a:moveTo>
                    <a:cubicBezTo>
                      <a:pt x="79" y="0"/>
                      <a:pt x="31" y="43"/>
                      <a:pt x="7" y="51"/>
                    </a:cubicBezTo>
                    <a:cubicBezTo>
                      <a:pt x="0" y="53"/>
                      <a:pt x="2" y="62"/>
                      <a:pt x="7" y="63"/>
                    </a:cubicBezTo>
                    <a:cubicBezTo>
                      <a:pt x="8" y="88"/>
                      <a:pt x="16" y="132"/>
                      <a:pt x="38" y="141"/>
                    </a:cubicBezTo>
                    <a:cubicBezTo>
                      <a:pt x="51" y="145"/>
                      <a:pt x="70" y="137"/>
                      <a:pt x="82" y="133"/>
                    </a:cubicBezTo>
                    <a:cubicBezTo>
                      <a:pt x="95" y="129"/>
                      <a:pt x="113" y="123"/>
                      <a:pt x="123" y="113"/>
                    </a:cubicBezTo>
                    <a:cubicBezTo>
                      <a:pt x="144" y="91"/>
                      <a:pt x="125" y="38"/>
                      <a:pt x="105" y="21"/>
                    </a:cubicBezTo>
                    <a:close/>
                    <a:moveTo>
                      <a:pt x="114" y="102"/>
                    </a:moveTo>
                    <a:cubicBezTo>
                      <a:pt x="109" y="110"/>
                      <a:pt x="90" y="116"/>
                      <a:pt x="83" y="119"/>
                    </a:cubicBezTo>
                    <a:cubicBezTo>
                      <a:pt x="71" y="123"/>
                      <a:pt x="59" y="127"/>
                      <a:pt x="47" y="129"/>
                    </a:cubicBezTo>
                    <a:cubicBezTo>
                      <a:pt x="28" y="131"/>
                      <a:pt x="18" y="83"/>
                      <a:pt x="15" y="61"/>
                    </a:cubicBezTo>
                    <a:cubicBezTo>
                      <a:pt x="38" y="54"/>
                      <a:pt x="58" y="38"/>
                      <a:pt x="82" y="30"/>
                    </a:cubicBezTo>
                    <a:cubicBezTo>
                      <a:pt x="111" y="21"/>
                      <a:pt x="122" y="83"/>
                      <a:pt x="114" y="10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2" name="Freeform 342"/>
              <p:cNvSpPr/>
              <p:nvPr/>
            </p:nvSpPr>
            <p:spPr bwMode="auto">
              <a:xfrm>
                <a:off x="1269" y="-828"/>
                <a:ext cx="116" cy="53"/>
              </a:xfrm>
              <a:custGeom>
                <a:avLst/>
                <a:gdLst>
                  <a:gd name="T0" fmla="*/ 54 w 58"/>
                  <a:gd name="T1" fmla="*/ 0 h 26"/>
                  <a:gd name="T2" fmla="*/ 25 w 58"/>
                  <a:gd name="T3" fmla="*/ 11 h 26"/>
                  <a:gd name="T4" fmla="*/ 10 w 58"/>
                  <a:gd name="T5" fmla="*/ 17 h 26"/>
                  <a:gd name="T6" fmla="*/ 5 w 58"/>
                  <a:gd name="T7" fmla="*/ 19 h 26"/>
                  <a:gd name="T8" fmla="*/ 2 w 58"/>
                  <a:gd name="T9" fmla="*/ 21 h 26"/>
                  <a:gd name="T10" fmla="*/ 2 w 58"/>
                  <a:gd name="T11" fmla="*/ 25 h 26"/>
                  <a:gd name="T12" fmla="*/ 27 w 58"/>
                  <a:gd name="T13" fmla="*/ 20 h 26"/>
                  <a:gd name="T14" fmla="*/ 57 w 58"/>
                  <a:gd name="T15" fmla="*/ 5 h 26"/>
                  <a:gd name="T16" fmla="*/ 54 w 58"/>
                  <a:gd name="T17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26">
                    <a:moveTo>
                      <a:pt x="54" y="0"/>
                    </a:moveTo>
                    <a:cubicBezTo>
                      <a:pt x="44" y="1"/>
                      <a:pt x="34" y="8"/>
                      <a:pt x="25" y="11"/>
                    </a:cubicBezTo>
                    <a:cubicBezTo>
                      <a:pt x="20" y="13"/>
                      <a:pt x="15" y="15"/>
                      <a:pt x="10" y="17"/>
                    </a:cubicBezTo>
                    <a:cubicBezTo>
                      <a:pt x="8" y="17"/>
                      <a:pt x="7" y="18"/>
                      <a:pt x="5" y="19"/>
                    </a:cubicBezTo>
                    <a:cubicBezTo>
                      <a:pt x="4" y="19"/>
                      <a:pt x="3" y="20"/>
                      <a:pt x="2" y="21"/>
                    </a:cubicBezTo>
                    <a:cubicBezTo>
                      <a:pt x="0" y="21"/>
                      <a:pt x="0" y="25"/>
                      <a:pt x="2" y="25"/>
                    </a:cubicBezTo>
                    <a:cubicBezTo>
                      <a:pt x="11" y="26"/>
                      <a:pt x="19" y="23"/>
                      <a:pt x="27" y="20"/>
                    </a:cubicBezTo>
                    <a:cubicBezTo>
                      <a:pt x="36" y="17"/>
                      <a:pt x="51" y="14"/>
                      <a:pt x="57" y="5"/>
                    </a:cubicBezTo>
                    <a:cubicBezTo>
                      <a:pt x="58" y="3"/>
                      <a:pt x="56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3" name="Freeform 343"/>
              <p:cNvSpPr/>
              <p:nvPr/>
            </p:nvSpPr>
            <p:spPr bwMode="auto">
              <a:xfrm>
                <a:off x="1271" y="-775"/>
                <a:ext cx="123" cy="44"/>
              </a:xfrm>
              <a:custGeom>
                <a:avLst/>
                <a:gdLst>
                  <a:gd name="T0" fmla="*/ 54 w 61"/>
                  <a:gd name="T1" fmla="*/ 1 h 22"/>
                  <a:gd name="T2" fmla="*/ 3 w 61"/>
                  <a:gd name="T3" fmla="*/ 16 h 22"/>
                  <a:gd name="T4" fmla="*/ 4 w 61"/>
                  <a:gd name="T5" fmla="*/ 22 h 22"/>
                  <a:gd name="T6" fmla="*/ 57 w 61"/>
                  <a:gd name="T7" fmla="*/ 7 h 22"/>
                  <a:gd name="T8" fmla="*/ 54 w 61"/>
                  <a:gd name="T9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" h="22">
                    <a:moveTo>
                      <a:pt x="54" y="1"/>
                    </a:moveTo>
                    <a:cubicBezTo>
                      <a:pt x="37" y="5"/>
                      <a:pt x="21" y="13"/>
                      <a:pt x="3" y="16"/>
                    </a:cubicBezTo>
                    <a:cubicBezTo>
                      <a:pt x="0" y="17"/>
                      <a:pt x="1" y="22"/>
                      <a:pt x="4" y="22"/>
                    </a:cubicBezTo>
                    <a:cubicBezTo>
                      <a:pt x="22" y="20"/>
                      <a:pt x="42" y="16"/>
                      <a:pt x="57" y="7"/>
                    </a:cubicBezTo>
                    <a:cubicBezTo>
                      <a:pt x="61" y="5"/>
                      <a:pt x="58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4" name="Freeform 344"/>
              <p:cNvSpPr/>
              <p:nvPr/>
            </p:nvSpPr>
            <p:spPr bwMode="auto">
              <a:xfrm>
                <a:off x="1297" y="-745"/>
                <a:ext cx="119" cy="52"/>
              </a:xfrm>
              <a:custGeom>
                <a:avLst/>
                <a:gdLst>
                  <a:gd name="T0" fmla="*/ 54 w 59"/>
                  <a:gd name="T1" fmla="*/ 1 h 26"/>
                  <a:gd name="T2" fmla="*/ 5 w 59"/>
                  <a:gd name="T3" fmla="*/ 17 h 26"/>
                  <a:gd name="T4" fmla="*/ 7 w 59"/>
                  <a:gd name="T5" fmla="*/ 24 h 26"/>
                  <a:gd name="T6" fmla="*/ 56 w 59"/>
                  <a:gd name="T7" fmla="*/ 7 h 26"/>
                  <a:gd name="T8" fmla="*/ 54 w 59"/>
                  <a:gd name="T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">
                    <a:moveTo>
                      <a:pt x="54" y="1"/>
                    </a:moveTo>
                    <a:cubicBezTo>
                      <a:pt x="37" y="4"/>
                      <a:pt x="21" y="12"/>
                      <a:pt x="5" y="17"/>
                    </a:cubicBezTo>
                    <a:cubicBezTo>
                      <a:pt x="0" y="19"/>
                      <a:pt x="2" y="26"/>
                      <a:pt x="7" y="24"/>
                    </a:cubicBezTo>
                    <a:cubicBezTo>
                      <a:pt x="23" y="20"/>
                      <a:pt x="42" y="16"/>
                      <a:pt x="56" y="7"/>
                    </a:cubicBezTo>
                    <a:cubicBezTo>
                      <a:pt x="59" y="5"/>
                      <a:pt x="57" y="0"/>
                      <a:pt x="5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5" name="Freeform 345"/>
              <p:cNvSpPr/>
              <p:nvPr/>
            </p:nvSpPr>
            <p:spPr bwMode="auto">
              <a:xfrm>
                <a:off x="1117" y="-878"/>
                <a:ext cx="55" cy="12"/>
              </a:xfrm>
              <a:custGeom>
                <a:avLst/>
                <a:gdLst>
                  <a:gd name="T0" fmla="*/ 24 w 27"/>
                  <a:gd name="T1" fmla="*/ 0 h 6"/>
                  <a:gd name="T2" fmla="*/ 2 w 27"/>
                  <a:gd name="T3" fmla="*/ 3 h 6"/>
                  <a:gd name="T4" fmla="*/ 2 w 27"/>
                  <a:gd name="T5" fmla="*/ 6 h 6"/>
                  <a:gd name="T6" fmla="*/ 25 w 27"/>
                  <a:gd name="T7" fmla="*/ 3 h 6"/>
                  <a:gd name="T8" fmla="*/ 24 w 27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">
                    <a:moveTo>
                      <a:pt x="24" y="0"/>
                    </a:moveTo>
                    <a:cubicBezTo>
                      <a:pt x="17" y="3"/>
                      <a:pt x="9" y="3"/>
                      <a:pt x="2" y="3"/>
                    </a:cubicBezTo>
                    <a:cubicBezTo>
                      <a:pt x="0" y="3"/>
                      <a:pt x="0" y="6"/>
                      <a:pt x="2" y="6"/>
                    </a:cubicBezTo>
                    <a:cubicBezTo>
                      <a:pt x="10" y="6"/>
                      <a:pt x="18" y="6"/>
                      <a:pt x="25" y="3"/>
                    </a:cubicBezTo>
                    <a:cubicBezTo>
                      <a:pt x="27" y="2"/>
                      <a:pt x="26" y="0"/>
                      <a:pt x="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6" name="Freeform 346"/>
              <p:cNvSpPr>
                <a:spLocks noEditPoints="1"/>
              </p:cNvSpPr>
              <p:nvPr/>
            </p:nvSpPr>
            <p:spPr bwMode="auto">
              <a:xfrm>
                <a:off x="1557" y="-1818"/>
                <a:ext cx="591" cy="702"/>
              </a:xfrm>
              <a:custGeom>
                <a:avLst/>
                <a:gdLst>
                  <a:gd name="T0" fmla="*/ 247 w 293"/>
                  <a:gd name="T1" fmla="*/ 272 h 348"/>
                  <a:gd name="T2" fmla="*/ 292 w 293"/>
                  <a:gd name="T3" fmla="*/ 160 h 348"/>
                  <a:gd name="T4" fmla="*/ 136 w 293"/>
                  <a:gd name="T5" fmla="*/ 42 h 348"/>
                  <a:gd name="T6" fmla="*/ 131 w 293"/>
                  <a:gd name="T7" fmla="*/ 29 h 348"/>
                  <a:gd name="T8" fmla="*/ 129 w 293"/>
                  <a:gd name="T9" fmla="*/ 18 h 348"/>
                  <a:gd name="T10" fmla="*/ 130 w 293"/>
                  <a:gd name="T11" fmla="*/ 18 h 348"/>
                  <a:gd name="T12" fmla="*/ 140 w 293"/>
                  <a:gd name="T13" fmla="*/ 11 h 348"/>
                  <a:gd name="T14" fmla="*/ 129 w 293"/>
                  <a:gd name="T15" fmla="*/ 4 h 348"/>
                  <a:gd name="T16" fmla="*/ 117 w 293"/>
                  <a:gd name="T17" fmla="*/ 9 h 348"/>
                  <a:gd name="T18" fmla="*/ 104 w 293"/>
                  <a:gd name="T19" fmla="*/ 15 h 348"/>
                  <a:gd name="T20" fmla="*/ 106 w 293"/>
                  <a:gd name="T21" fmla="*/ 21 h 348"/>
                  <a:gd name="T22" fmla="*/ 116 w 293"/>
                  <a:gd name="T23" fmla="*/ 20 h 348"/>
                  <a:gd name="T24" fmla="*/ 119 w 293"/>
                  <a:gd name="T25" fmla="*/ 32 h 348"/>
                  <a:gd name="T26" fmla="*/ 126 w 293"/>
                  <a:gd name="T27" fmla="*/ 43 h 348"/>
                  <a:gd name="T28" fmla="*/ 2 w 293"/>
                  <a:gd name="T29" fmla="*/ 195 h 348"/>
                  <a:gd name="T30" fmla="*/ 73 w 293"/>
                  <a:gd name="T31" fmla="*/ 308 h 348"/>
                  <a:gd name="T32" fmla="*/ 57 w 293"/>
                  <a:gd name="T33" fmla="*/ 340 h 348"/>
                  <a:gd name="T34" fmla="*/ 62 w 293"/>
                  <a:gd name="T35" fmla="*/ 347 h 348"/>
                  <a:gd name="T36" fmla="*/ 86 w 293"/>
                  <a:gd name="T37" fmla="*/ 337 h 348"/>
                  <a:gd name="T38" fmla="*/ 98 w 293"/>
                  <a:gd name="T39" fmla="*/ 318 h 348"/>
                  <a:gd name="T40" fmla="*/ 154 w 293"/>
                  <a:gd name="T41" fmla="*/ 322 h 348"/>
                  <a:gd name="T42" fmla="*/ 228 w 293"/>
                  <a:gd name="T43" fmla="*/ 290 h 348"/>
                  <a:gd name="T44" fmla="*/ 258 w 293"/>
                  <a:gd name="T45" fmla="*/ 319 h 348"/>
                  <a:gd name="T46" fmla="*/ 264 w 293"/>
                  <a:gd name="T47" fmla="*/ 316 h 348"/>
                  <a:gd name="T48" fmla="*/ 261 w 293"/>
                  <a:gd name="T49" fmla="*/ 291 h 348"/>
                  <a:gd name="T50" fmla="*/ 247 w 293"/>
                  <a:gd name="T51" fmla="*/ 272 h 348"/>
                  <a:gd name="T52" fmla="*/ 69 w 293"/>
                  <a:gd name="T53" fmla="*/ 336 h 348"/>
                  <a:gd name="T54" fmla="*/ 80 w 293"/>
                  <a:gd name="T55" fmla="*/ 312 h 348"/>
                  <a:gd name="T56" fmla="*/ 80 w 293"/>
                  <a:gd name="T57" fmla="*/ 311 h 348"/>
                  <a:gd name="T58" fmla="*/ 88 w 293"/>
                  <a:gd name="T59" fmla="*/ 315 h 348"/>
                  <a:gd name="T60" fmla="*/ 69 w 293"/>
                  <a:gd name="T61" fmla="*/ 336 h 348"/>
                  <a:gd name="T62" fmla="*/ 151 w 293"/>
                  <a:gd name="T63" fmla="*/ 310 h 348"/>
                  <a:gd name="T64" fmla="*/ 100 w 293"/>
                  <a:gd name="T65" fmla="*/ 307 h 348"/>
                  <a:gd name="T66" fmla="*/ 94 w 293"/>
                  <a:gd name="T67" fmla="*/ 306 h 348"/>
                  <a:gd name="T68" fmla="*/ 15 w 293"/>
                  <a:gd name="T69" fmla="*/ 188 h 348"/>
                  <a:gd name="T70" fmla="*/ 128 w 293"/>
                  <a:gd name="T71" fmla="*/ 52 h 348"/>
                  <a:gd name="T72" fmla="*/ 135 w 293"/>
                  <a:gd name="T73" fmla="*/ 54 h 348"/>
                  <a:gd name="T74" fmla="*/ 283 w 293"/>
                  <a:gd name="T75" fmla="*/ 180 h 348"/>
                  <a:gd name="T76" fmla="*/ 151 w 293"/>
                  <a:gd name="T77" fmla="*/ 310 h 348"/>
                  <a:gd name="T78" fmla="*/ 232 w 293"/>
                  <a:gd name="T79" fmla="*/ 287 h 348"/>
                  <a:gd name="T80" fmla="*/ 232 w 293"/>
                  <a:gd name="T81" fmla="*/ 286 h 348"/>
                  <a:gd name="T82" fmla="*/ 241 w 293"/>
                  <a:gd name="T83" fmla="*/ 278 h 348"/>
                  <a:gd name="T84" fmla="*/ 250 w 293"/>
                  <a:gd name="T85" fmla="*/ 293 h 348"/>
                  <a:gd name="T86" fmla="*/ 254 w 293"/>
                  <a:gd name="T87" fmla="*/ 308 h 348"/>
                  <a:gd name="T88" fmla="*/ 232 w 293"/>
                  <a:gd name="T89" fmla="*/ 287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3" h="348">
                    <a:moveTo>
                      <a:pt x="247" y="272"/>
                    </a:moveTo>
                    <a:cubicBezTo>
                      <a:pt x="275" y="242"/>
                      <a:pt x="292" y="201"/>
                      <a:pt x="292" y="160"/>
                    </a:cubicBezTo>
                    <a:cubicBezTo>
                      <a:pt x="291" y="90"/>
                      <a:pt x="203" y="19"/>
                      <a:pt x="136" y="42"/>
                    </a:cubicBezTo>
                    <a:cubicBezTo>
                      <a:pt x="134" y="38"/>
                      <a:pt x="132" y="33"/>
                      <a:pt x="131" y="29"/>
                    </a:cubicBezTo>
                    <a:cubicBezTo>
                      <a:pt x="130" y="25"/>
                      <a:pt x="130" y="21"/>
                      <a:pt x="129" y="18"/>
                    </a:cubicBezTo>
                    <a:cubicBezTo>
                      <a:pt x="130" y="18"/>
                      <a:pt x="130" y="18"/>
                      <a:pt x="130" y="18"/>
                    </a:cubicBezTo>
                    <a:cubicBezTo>
                      <a:pt x="135" y="19"/>
                      <a:pt x="140" y="16"/>
                      <a:pt x="140" y="11"/>
                    </a:cubicBezTo>
                    <a:cubicBezTo>
                      <a:pt x="140" y="5"/>
                      <a:pt x="134" y="0"/>
                      <a:pt x="129" y="4"/>
                    </a:cubicBezTo>
                    <a:cubicBezTo>
                      <a:pt x="125" y="6"/>
                      <a:pt x="121" y="7"/>
                      <a:pt x="117" y="9"/>
                    </a:cubicBezTo>
                    <a:cubicBezTo>
                      <a:pt x="113" y="11"/>
                      <a:pt x="108" y="13"/>
                      <a:pt x="104" y="15"/>
                    </a:cubicBezTo>
                    <a:cubicBezTo>
                      <a:pt x="101" y="16"/>
                      <a:pt x="102" y="22"/>
                      <a:pt x="106" y="21"/>
                    </a:cubicBezTo>
                    <a:cubicBezTo>
                      <a:pt x="109" y="21"/>
                      <a:pt x="113" y="21"/>
                      <a:pt x="116" y="20"/>
                    </a:cubicBezTo>
                    <a:cubicBezTo>
                      <a:pt x="116" y="24"/>
                      <a:pt x="118" y="28"/>
                      <a:pt x="119" y="32"/>
                    </a:cubicBezTo>
                    <a:cubicBezTo>
                      <a:pt x="121" y="36"/>
                      <a:pt x="124" y="40"/>
                      <a:pt x="126" y="43"/>
                    </a:cubicBezTo>
                    <a:cubicBezTo>
                      <a:pt x="51" y="43"/>
                      <a:pt x="5" y="128"/>
                      <a:pt x="2" y="195"/>
                    </a:cubicBezTo>
                    <a:cubicBezTo>
                      <a:pt x="0" y="247"/>
                      <a:pt x="31" y="288"/>
                      <a:pt x="73" y="308"/>
                    </a:cubicBezTo>
                    <a:cubicBezTo>
                      <a:pt x="66" y="318"/>
                      <a:pt x="60" y="328"/>
                      <a:pt x="57" y="340"/>
                    </a:cubicBezTo>
                    <a:cubicBezTo>
                      <a:pt x="56" y="344"/>
                      <a:pt x="59" y="346"/>
                      <a:pt x="62" y="347"/>
                    </a:cubicBezTo>
                    <a:cubicBezTo>
                      <a:pt x="71" y="348"/>
                      <a:pt x="79" y="344"/>
                      <a:pt x="86" y="337"/>
                    </a:cubicBezTo>
                    <a:cubicBezTo>
                      <a:pt x="91" y="332"/>
                      <a:pt x="95" y="325"/>
                      <a:pt x="98" y="318"/>
                    </a:cubicBezTo>
                    <a:cubicBezTo>
                      <a:pt x="116" y="323"/>
                      <a:pt x="135" y="324"/>
                      <a:pt x="154" y="322"/>
                    </a:cubicBezTo>
                    <a:cubicBezTo>
                      <a:pt x="182" y="318"/>
                      <a:pt x="207" y="306"/>
                      <a:pt x="228" y="290"/>
                    </a:cubicBezTo>
                    <a:cubicBezTo>
                      <a:pt x="232" y="305"/>
                      <a:pt x="242" y="316"/>
                      <a:pt x="258" y="319"/>
                    </a:cubicBezTo>
                    <a:cubicBezTo>
                      <a:pt x="260" y="320"/>
                      <a:pt x="263" y="319"/>
                      <a:pt x="264" y="316"/>
                    </a:cubicBezTo>
                    <a:cubicBezTo>
                      <a:pt x="265" y="307"/>
                      <a:pt x="264" y="299"/>
                      <a:pt x="261" y="291"/>
                    </a:cubicBezTo>
                    <a:cubicBezTo>
                      <a:pt x="258" y="284"/>
                      <a:pt x="254" y="275"/>
                      <a:pt x="247" y="272"/>
                    </a:cubicBezTo>
                    <a:close/>
                    <a:moveTo>
                      <a:pt x="69" y="336"/>
                    </a:moveTo>
                    <a:cubicBezTo>
                      <a:pt x="72" y="327"/>
                      <a:pt x="75" y="319"/>
                      <a:pt x="80" y="312"/>
                    </a:cubicBezTo>
                    <a:cubicBezTo>
                      <a:pt x="80" y="312"/>
                      <a:pt x="80" y="311"/>
                      <a:pt x="80" y="311"/>
                    </a:cubicBezTo>
                    <a:cubicBezTo>
                      <a:pt x="82" y="313"/>
                      <a:pt x="85" y="314"/>
                      <a:pt x="88" y="315"/>
                    </a:cubicBezTo>
                    <a:cubicBezTo>
                      <a:pt x="83" y="323"/>
                      <a:pt x="79" y="333"/>
                      <a:pt x="69" y="336"/>
                    </a:cubicBezTo>
                    <a:close/>
                    <a:moveTo>
                      <a:pt x="151" y="310"/>
                    </a:moveTo>
                    <a:cubicBezTo>
                      <a:pt x="133" y="313"/>
                      <a:pt x="116" y="312"/>
                      <a:pt x="100" y="307"/>
                    </a:cubicBezTo>
                    <a:cubicBezTo>
                      <a:pt x="99" y="306"/>
                      <a:pt x="96" y="305"/>
                      <a:pt x="94" y="306"/>
                    </a:cubicBezTo>
                    <a:cubicBezTo>
                      <a:pt x="47" y="290"/>
                      <a:pt x="12" y="241"/>
                      <a:pt x="15" y="188"/>
                    </a:cubicBezTo>
                    <a:cubicBezTo>
                      <a:pt x="17" y="123"/>
                      <a:pt x="66" y="66"/>
                      <a:pt x="128" y="52"/>
                    </a:cubicBezTo>
                    <a:cubicBezTo>
                      <a:pt x="129" y="54"/>
                      <a:pt x="132" y="56"/>
                      <a:pt x="135" y="54"/>
                    </a:cubicBezTo>
                    <a:cubicBezTo>
                      <a:pt x="206" y="22"/>
                      <a:pt x="293" y="110"/>
                      <a:pt x="283" y="180"/>
                    </a:cubicBezTo>
                    <a:cubicBezTo>
                      <a:pt x="274" y="245"/>
                      <a:pt x="213" y="298"/>
                      <a:pt x="151" y="310"/>
                    </a:cubicBezTo>
                    <a:close/>
                    <a:moveTo>
                      <a:pt x="232" y="287"/>
                    </a:moveTo>
                    <a:cubicBezTo>
                      <a:pt x="232" y="287"/>
                      <a:pt x="232" y="287"/>
                      <a:pt x="232" y="286"/>
                    </a:cubicBezTo>
                    <a:cubicBezTo>
                      <a:pt x="235" y="284"/>
                      <a:pt x="238" y="281"/>
                      <a:pt x="241" y="278"/>
                    </a:cubicBezTo>
                    <a:cubicBezTo>
                      <a:pt x="243" y="283"/>
                      <a:pt x="247" y="287"/>
                      <a:pt x="250" y="293"/>
                    </a:cubicBezTo>
                    <a:cubicBezTo>
                      <a:pt x="253" y="297"/>
                      <a:pt x="254" y="303"/>
                      <a:pt x="254" y="308"/>
                    </a:cubicBezTo>
                    <a:cubicBezTo>
                      <a:pt x="244" y="305"/>
                      <a:pt x="237" y="298"/>
                      <a:pt x="232" y="2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7" name="Freeform 347"/>
              <p:cNvSpPr/>
              <p:nvPr/>
            </p:nvSpPr>
            <p:spPr bwMode="auto">
              <a:xfrm>
                <a:off x="1597" y="-1709"/>
                <a:ext cx="531" cy="488"/>
              </a:xfrm>
              <a:custGeom>
                <a:avLst/>
                <a:gdLst>
                  <a:gd name="T0" fmla="*/ 161 w 263"/>
                  <a:gd name="T1" fmla="*/ 16 h 242"/>
                  <a:gd name="T2" fmla="*/ 161 w 263"/>
                  <a:gd name="T3" fmla="*/ 28 h 242"/>
                  <a:gd name="T4" fmla="*/ 229 w 263"/>
                  <a:gd name="T5" fmla="*/ 151 h 242"/>
                  <a:gd name="T6" fmla="*/ 179 w 263"/>
                  <a:gd name="T7" fmla="*/ 208 h 242"/>
                  <a:gd name="T8" fmla="*/ 177 w 263"/>
                  <a:gd name="T9" fmla="*/ 202 h 242"/>
                  <a:gd name="T10" fmla="*/ 174 w 263"/>
                  <a:gd name="T11" fmla="*/ 192 h 242"/>
                  <a:gd name="T12" fmla="*/ 168 w 263"/>
                  <a:gd name="T13" fmla="*/ 192 h 242"/>
                  <a:gd name="T14" fmla="*/ 169 w 263"/>
                  <a:gd name="T15" fmla="*/ 203 h 242"/>
                  <a:gd name="T16" fmla="*/ 173 w 263"/>
                  <a:gd name="T17" fmla="*/ 212 h 242"/>
                  <a:gd name="T18" fmla="*/ 123 w 263"/>
                  <a:gd name="T19" fmla="*/ 228 h 242"/>
                  <a:gd name="T20" fmla="*/ 19 w 263"/>
                  <a:gd name="T21" fmla="*/ 125 h 242"/>
                  <a:gd name="T22" fmla="*/ 64 w 263"/>
                  <a:gd name="T23" fmla="*/ 40 h 242"/>
                  <a:gd name="T24" fmla="*/ 151 w 263"/>
                  <a:gd name="T25" fmla="*/ 18 h 242"/>
                  <a:gd name="T26" fmla="*/ 152 w 263"/>
                  <a:gd name="T27" fmla="*/ 12 h 242"/>
                  <a:gd name="T28" fmla="*/ 9 w 263"/>
                  <a:gd name="T29" fmla="*/ 109 h 242"/>
                  <a:gd name="T30" fmla="*/ 116 w 263"/>
                  <a:gd name="T31" fmla="*/ 241 h 242"/>
                  <a:gd name="T32" fmla="*/ 244 w 263"/>
                  <a:gd name="T33" fmla="*/ 143 h 242"/>
                  <a:gd name="T34" fmla="*/ 161 w 263"/>
                  <a:gd name="T35" fmla="*/ 16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3" h="242">
                    <a:moveTo>
                      <a:pt x="161" y="16"/>
                    </a:moveTo>
                    <a:cubicBezTo>
                      <a:pt x="154" y="16"/>
                      <a:pt x="154" y="27"/>
                      <a:pt x="161" y="28"/>
                    </a:cubicBezTo>
                    <a:cubicBezTo>
                      <a:pt x="224" y="34"/>
                      <a:pt x="252" y="97"/>
                      <a:pt x="229" y="151"/>
                    </a:cubicBezTo>
                    <a:cubicBezTo>
                      <a:pt x="219" y="175"/>
                      <a:pt x="201" y="195"/>
                      <a:pt x="179" y="208"/>
                    </a:cubicBezTo>
                    <a:cubicBezTo>
                      <a:pt x="179" y="206"/>
                      <a:pt x="178" y="204"/>
                      <a:pt x="177" y="202"/>
                    </a:cubicBezTo>
                    <a:cubicBezTo>
                      <a:pt x="176" y="199"/>
                      <a:pt x="174" y="196"/>
                      <a:pt x="174" y="192"/>
                    </a:cubicBezTo>
                    <a:cubicBezTo>
                      <a:pt x="174" y="188"/>
                      <a:pt x="168" y="188"/>
                      <a:pt x="168" y="192"/>
                    </a:cubicBezTo>
                    <a:cubicBezTo>
                      <a:pt x="168" y="196"/>
                      <a:pt x="168" y="199"/>
                      <a:pt x="169" y="203"/>
                    </a:cubicBezTo>
                    <a:cubicBezTo>
                      <a:pt x="170" y="206"/>
                      <a:pt x="170" y="210"/>
                      <a:pt x="173" y="212"/>
                    </a:cubicBezTo>
                    <a:cubicBezTo>
                      <a:pt x="158" y="221"/>
                      <a:pt x="141" y="226"/>
                      <a:pt x="123" y="228"/>
                    </a:cubicBezTo>
                    <a:cubicBezTo>
                      <a:pt x="61" y="235"/>
                      <a:pt x="18" y="184"/>
                      <a:pt x="19" y="125"/>
                    </a:cubicBezTo>
                    <a:cubicBezTo>
                      <a:pt x="19" y="91"/>
                      <a:pt x="36" y="59"/>
                      <a:pt x="64" y="40"/>
                    </a:cubicBezTo>
                    <a:cubicBezTo>
                      <a:pt x="90" y="23"/>
                      <a:pt x="122" y="22"/>
                      <a:pt x="151" y="18"/>
                    </a:cubicBezTo>
                    <a:cubicBezTo>
                      <a:pt x="155" y="18"/>
                      <a:pt x="156" y="12"/>
                      <a:pt x="152" y="12"/>
                    </a:cubicBezTo>
                    <a:cubicBezTo>
                      <a:pt x="86" y="0"/>
                      <a:pt x="18" y="41"/>
                      <a:pt x="9" y="109"/>
                    </a:cubicBezTo>
                    <a:cubicBezTo>
                      <a:pt x="0" y="180"/>
                      <a:pt x="44" y="239"/>
                      <a:pt x="116" y="241"/>
                    </a:cubicBezTo>
                    <a:cubicBezTo>
                      <a:pt x="174" y="242"/>
                      <a:pt x="226" y="196"/>
                      <a:pt x="244" y="143"/>
                    </a:cubicBezTo>
                    <a:cubicBezTo>
                      <a:pt x="263" y="85"/>
                      <a:pt x="221" y="22"/>
                      <a:pt x="161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8" name="Freeform 348"/>
              <p:cNvSpPr/>
              <p:nvPr/>
            </p:nvSpPr>
            <p:spPr bwMode="auto">
              <a:xfrm>
                <a:off x="1787" y="-1308"/>
                <a:ext cx="28" cy="50"/>
              </a:xfrm>
              <a:custGeom>
                <a:avLst/>
                <a:gdLst>
                  <a:gd name="T0" fmla="*/ 5 w 14"/>
                  <a:gd name="T1" fmla="*/ 4 h 25"/>
                  <a:gd name="T2" fmla="*/ 1 w 14"/>
                  <a:gd name="T3" fmla="*/ 20 h 25"/>
                  <a:gd name="T4" fmla="*/ 7 w 14"/>
                  <a:gd name="T5" fmla="*/ 21 h 25"/>
                  <a:gd name="T6" fmla="*/ 13 w 14"/>
                  <a:gd name="T7" fmla="*/ 7 h 25"/>
                  <a:gd name="T8" fmla="*/ 5 w 14"/>
                  <a:gd name="T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5">
                    <a:moveTo>
                      <a:pt x="5" y="4"/>
                    </a:moveTo>
                    <a:cubicBezTo>
                      <a:pt x="2" y="9"/>
                      <a:pt x="0" y="14"/>
                      <a:pt x="1" y="20"/>
                    </a:cubicBezTo>
                    <a:cubicBezTo>
                      <a:pt x="1" y="24"/>
                      <a:pt x="7" y="25"/>
                      <a:pt x="7" y="21"/>
                    </a:cubicBezTo>
                    <a:cubicBezTo>
                      <a:pt x="8" y="16"/>
                      <a:pt x="11" y="11"/>
                      <a:pt x="13" y="7"/>
                    </a:cubicBezTo>
                    <a:cubicBezTo>
                      <a:pt x="14" y="2"/>
                      <a:pt x="8" y="0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49" name="Freeform 349"/>
              <p:cNvSpPr/>
              <p:nvPr/>
            </p:nvSpPr>
            <p:spPr bwMode="auto">
              <a:xfrm>
                <a:off x="1666" y="-1379"/>
                <a:ext cx="44" cy="39"/>
              </a:xfrm>
              <a:custGeom>
                <a:avLst/>
                <a:gdLst>
                  <a:gd name="T0" fmla="*/ 12 w 22"/>
                  <a:gd name="T1" fmla="*/ 4 h 19"/>
                  <a:gd name="T2" fmla="*/ 3 w 22"/>
                  <a:gd name="T3" fmla="*/ 11 h 19"/>
                  <a:gd name="T4" fmla="*/ 8 w 22"/>
                  <a:gd name="T5" fmla="*/ 16 h 19"/>
                  <a:gd name="T6" fmla="*/ 18 w 22"/>
                  <a:gd name="T7" fmla="*/ 9 h 19"/>
                  <a:gd name="T8" fmla="*/ 12 w 22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9">
                    <a:moveTo>
                      <a:pt x="12" y="4"/>
                    </a:moveTo>
                    <a:cubicBezTo>
                      <a:pt x="10" y="7"/>
                      <a:pt x="6" y="9"/>
                      <a:pt x="3" y="11"/>
                    </a:cubicBezTo>
                    <a:cubicBezTo>
                      <a:pt x="0" y="15"/>
                      <a:pt x="5" y="19"/>
                      <a:pt x="8" y="16"/>
                    </a:cubicBezTo>
                    <a:cubicBezTo>
                      <a:pt x="11" y="14"/>
                      <a:pt x="15" y="12"/>
                      <a:pt x="18" y="9"/>
                    </a:cubicBezTo>
                    <a:cubicBezTo>
                      <a:pt x="22" y="6"/>
                      <a:pt x="16" y="0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0" name="Freeform 350"/>
              <p:cNvSpPr/>
              <p:nvPr/>
            </p:nvSpPr>
            <p:spPr bwMode="auto">
              <a:xfrm>
                <a:off x="1644" y="-1465"/>
                <a:ext cx="38" cy="14"/>
              </a:xfrm>
              <a:custGeom>
                <a:avLst/>
                <a:gdLst>
                  <a:gd name="T0" fmla="*/ 14 w 19"/>
                  <a:gd name="T1" fmla="*/ 0 h 7"/>
                  <a:gd name="T2" fmla="*/ 4 w 19"/>
                  <a:gd name="T3" fmla="*/ 0 h 7"/>
                  <a:gd name="T4" fmla="*/ 4 w 19"/>
                  <a:gd name="T5" fmla="*/ 7 h 7"/>
                  <a:gd name="T6" fmla="*/ 14 w 19"/>
                  <a:gd name="T7" fmla="*/ 7 h 7"/>
                  <a:gd name="T8" fmla="*/ 14 w 19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">
                    <a:moveTo>
                      <a:pt x="14" y="0"/>
                    </a:moveTo>
                    <a:cubicBezTo>
                      <a:pt x="11" y="0"/>
                      <a:pt x="8" y="0"/>
                      <a:pt x="4" y="0"/>
                    </a:cubicBezTo>
                    <a:cubicBezTo>
                      <a:pt x="0" y="0"/>
                      <a:pt x="0" y="6"/>
                      <a:pt x="4" y="7"/>
                    </a:cubicBezTo>
                    <a:cubicBezTo>
                      <a:pt x="8" y="7"/>
                      <a:pt x="11" y="7"/>
                      <a:pt x="14" y="7"/>
                    </a:cubicBezTo>
                    <a:cubicBezTo>
                      <a:pt x="19" y="7"/>
                      <a:pt x="19" y="0"/>
                      <a:pt x="1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1" name="Freeform 351"/>
              <p:cNvSpPr/>
              <p:nvPr/>
            </p:nvSpPr>
            <p:spPr bwMode="auto">
              <a:xfrm>
                <a:off x="1686" y="-1556"/>
                <a:ext cx="22" cy="28"/>
              </a:xfrm>
              <a:custGeom>
                <a:avLst/>
                <a:gdLst>
                  <a:gd name="T0" fmla="*/ 8 w 11"/>
                  <a:gd name="T1" fmla="*/ 5 h 14"/>
                  <a:gd name="T2" fmla="*/ 6 w 11"/>
                  <a:gd name="T3" fmla="*/ 4 h 14"/>
                  <a:gd name="T4" fmla="*/ 0 w 11"/>
                  <a:gd name="T5" fmla="*/ 5 h 14"/>
                  <a:gd name="T6" fmla="*/ 5 w 11"/>
                  <a:gd name="T7" fmla="*/ 13 h 14"/>
                  <a:gd name="T8" fmla="*/ 10 w 11"/>
                  <a:gd name="T9" fmla="*/ 11 h 14"/>
                  <a:gd name="T10" fmla="*/ 8 w 11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5" y="0"/>
                      <a:pt x="0" y="1"/>
                      <a:pt x="0" y="5"/>
                    </a:cubicBezTo>
                    <a:cubicBezTo>
                      <a:pt x="0" y="8"/>
                      <a:pt x="2" y="11"/>
                      <a:pt x="5" y="13"/>
                    </a:cubicBezTo>
                    <a:cubicBezTo>
                      <a:pt x="7" y="14"/>
                      <a:pt x="10" y="14"/>
                      <a:pt x="10" y="11"/>
                    </a:cubicBezTo>
                    <a:cubicBezTo>
                      <a:pt x="11" y="9"/>
                      <a:pt x="10" y="7"/>
                      <a:pt x="8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2" name="Freeform 352"/>
              <p:cNvSpPr/>
              <p:nvPr/>
            </p:nvSpPr>
            <p:spPr bwMode="auto">
              <a:xfrm>
                <a:off x="1775" y="-1643"/>
                <a:ext cx="30" cy="47"/>
              </a:xfrm>
              <a:custGeom>
                <a:avLst/>
                <a:gdLst>
                  <a:gd name="T0" fmla="*/ 12 w 15"/>
                  <a:gd name="T1" fmla="*/ 16 h 23"/>
                  <a:gd name="T2" fmla="*/ 5 w 15"/>
                  <a:gd name="T3" fmla="*/ 4 h 23"/>
                  <a:gd name="T4" fmla="*/ 0 w 15"/>
                  <a:gd name="T5" fmla="*/ 4 h 23"/>
                  <a:gd name="T6" fmla="*/ 8 w 15"/>
                  <a:gd name="T7" fmla="*/ 21 h 23"/>
                  <a:gd name="T8" fmla="*/ 12 w 15"/>
                  <a:gd name="T9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3">
                    <a:moveTo>
                      <a:pt x="12" y="16"/>
                    </a:moveTo>
                    <a:cubicBezTo>
                      <a:pt x="8" y="13"/>
                      <a:pt x="6" y="8"/>
                      <a:pt x="5" y="4"/>
                    </a:cubicBezTo>
                    <a:cubicBezTo>
                      <a:pt x="5" y="0"/>
                      <a:pt x="0" y="0"/>
                      <a:pt x="0" y="4"/>
                    </a:cubicBezTo>
                    <a:cubicBezTo>
                      <a:pt x="0" y="10"/>
                      <a:pt x="2" y="18"/>
                      <a:pt x="8" y="21"/>
                    </a:cubicBezTo>
                    <a:cubicBezTo>
                      <a:pt x="12" y="23"/>
                      <a:pt x="15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3" name="Freeform 353"/>
              <p:cNvSpPr/>
              <p:nvPr/>
            </p:nvSpPr>
            <p:spPr bwMode="auto">
              <a:xfrm>
                <a:off x="1940" y="-1631"/>
                <a:ext cx="34" cy="27"/>
              </a:xfrm>
              <a:custGeom>
                <a:avLst/>
                <a:gdLst>
                  <a:gd name="T0" fmla="*/ 10 w 17"/>
                  <a:gd name="T1" fmla="*/ 1 h 13"/>
                  <a:gd name="T2" fmla="*/ 3 w 17"/>
                  <a:gd name="T3" fmla="*/ 5 h 13"/>
                  <a:gd name="T4" fmla="*/ 8 w 17"/>
                  <a:gd name="T5" fmla="*/ 10 h 13"/>
                  <a:gd name="T6" fmla="*/ 9 w 17"/>
                  <a:gd name="T7" fmla="*/ 10 h 13"/>
                  <a:gd name="T8" fmla="*/ 11 w 17"/>
                  <a:gd name="T9" fmla="*/ 9 h 13"/>
                  <a:gd name="T10" fmla="*/ 10 w 17"/>
                  <a:gd name="T11" fmla="*/ 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">
                    <a:moveTo>
                      <a:pt x="10" y="1"/>
                    </a:moveTo>
                    <a:cubicBezTo>
                      <a:pt x="7" y="1"/>
                      <a:pt x="5" y="3"/>
                      <a:pt x="3" y="5"/>
                    </a:cubicBezTo>
                    <a:cubicBezTo>
                      <a:pt x="0" y="9"/>
                      <a:pt x="5" y="13"/>
                      <a:pt x="8" y="10"/>
                    </a:cubicBezTo>
                    <a:cubicBezTo>
                      <a:pt x="7" y="11"/>
                      <a:pt x="9" y="10"/>
                      <a:pt x="9" y="10"/>
                    </a:cubicBezTo>
                    <a:cubicBezTo>
                      <a:pt x="10" y="10"/>
                      <a:pt x="10" y="9"/>
                      <a:pt x="11" y="9"/>
                    </a:cubicBezTo>
                    <a:cubicBezTo>
                      <a:pt x="17" y="9"/>
                      <a:pt x="16" y="0"/>
                      <a:pt x="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4" name="Freeform 354"/>
              <p:cNvSpPr/>
              <p:nvPr/>
            </p:nvSpPr>
            <p:spPr bwMode="auto">
              <a:xfrm>
                <a:off x="1988" y="-1562"/>
                <a:ext cx="41" cy="30"/>
              </a:xfrm>
              <a:custGeom>
                <a:avLst/>
                <a:gdLst>
                  <a:gd name="T0" fmla="*/ 13 w 20"/>
                  <a:gd name="T1" fmla="*/ 3 h 15"/>
                  <a:gd name="T2" fmla="*/ 4 w 20"/>
                  <a:gd name="T3" fmla="*/ 8 h 15"/>
                  <a:gd name="T4" fmla="*/ 2 w 20"/>
                  <a:gd name="T5" fmla="*/ 12 h 15"/>
                  <a:gd name="T6" fmla="*/ 19 w 20"/>
                  <a:gd name="T7" fmla="*/ 6 h 15"/>
                  <a:gd name="T8" fmla="*/ 13 w 20"/>
                  <a:gd name="T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5">
                    <a:moveTo>
                      <a:pt x="13" y="3"/>
                    </a:moveTo>
                    <a:cubicBezTo>
                      <a:pt x="11" y="5"/>
                      <a:pt x="9" y="9"/>
                      <a:pt x="4" y="8"/>
                    </a:cubicBezTo>
                    <a:cubicBezTo>
                      <a:pt x="2" y="7"/>
                      <a:pt x="0" y="11"/>
                      <a:pt x="2" y="12"/>
                    </a:cubicBezTo>
                    <a:cubicBezTo>
                      <a:pt x="8" y="15"/>
                      <a:pt x="18" y="14"/>
                      <a:pt x="19" y="6"/>
                    </a:cubicBezTo>
                    <a:cubicBezTo>
                      <a:pt x="20" y="3"/>
                      <a:pt x="16" y="0"/>
                      <a:pt x="1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5" name="Freeform 355"/>
              <p:cNvSpPr/>
              <p:nvPr/>
            </p:nvSpPr>
            <p:spPr bwMode="auto">
              <a:xfrm>
                <a:off x="2029" y="-1475"/>
                <a:ext cx="44" cy="28"/>
              </a:xfrm>
              <a:custGeom>
                <a:avLst/>
                <a:gdLst>
                  <a:gd name="T0" fmla="*/ 20 w 22"/>
                  <a:gd name="T1" fmla="*/ 3 h 14"/>
                  <a:gd name="T2" fmla="*/ 3 w 22"/>
                  <a:gd name="T3" fmla="*/ 6 h 14"/>
                  <a:gd name="T4" fmla="*/ 7 w 22"/>
                  <a:gd name="T5" fmla="*/ 12 h 14"/>
                  <a:gd name="T6" fmla="*/ 20 w 22"/>
                  <a:gd name="T7" fmla="*/ 9 h 14"/>
                  <a:gd name="T8" fmla="*/ 20 w 22"/>
                  <a:gd name="T9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14">
                    <a:moveTo>
                      <a:pt x="20" y="3"/>
                    </a:moveTo>
                    <a:cubicBezTo>
                      <a:pt x="15" y="0"/>
                      <a:pt x="7" y="2"/>
                      <a:pt x="3" y="6"/>
                    </a:cubicBezTo>
                    <a:cubicBezTo>
                      <a:pt x="0" y="9"/>
                      <a:pt x="4" y="14"/>
                      <a:pt x="7" y="12"/>
                    </a:cubicBezTo>
                    <a:cubicBezTo>
                      <a:pt x="11" y="9"/>
                      <a:pt x="16" y="11"/>
                      <a:pt x="20" y="9"/>
                    </a:cubicBezTo>
                    <a:cubicBezTo>
                      <a:pt x="22" y="8"/>
                      <a:pt x="22" y="4"/>
                      <a:pt x="2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6" name="Freeform 356"/>
              <p:cNvSpPr/>
              <p:nvPr/>
            </p:nvSpPr>
            <p:spPr bwMode="auto">
              <a:xfrm>
                <a:off x="1997" y="-1397"/>
                <a:ext cx="36" cy="24"/>
              </a:xfrm>
              <a:custGeom>
                <a:avLst/>
                <a:gdLst>
                  <a:gd name="T0" fmla="*/ 5 w 18"/>
                  <a:gd name="T1" fmla="*/ 0 h 12"/>
                  <a:gd name="T2" fmla="*/ 4 w 18"/>
                  <a:gd name="T3" fmla="*/ 7 h 12"/>
                  <a:gd name="T4" fmla="*/ 9 w 18"/>
                  <a:gd name="T5" fmla="*/ 9 h 12"/>
                  <a:gd name="T6" fmla="*/ 14 w 18"/>
                  <a:gd name="T7" fmla="*/ 12 h 12"/>
                  <a:gd name="T8" fmla="*/ 18 w 18"/>
                  <a:gd name="T9" fmla="*/ 8 h 12"/>
                  <a:gd name="T10" fmla="*/ 5 w 1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2">
                    <a:moveTo>
                      <a:pt x="5" y="0"/>
                    </a:moveTo>
                    <a:cubicBezTo>
                      <a:pt x="1" y="0"/>
                      <a:pt x="0" y="6"/>
                      <a:pt x="4" y="7"/>
                    </a:cubicBezTo>
                    <a:cubicBezTo>
                      <a:pt x="6" y="7"/>
                      <a:pt x="7" y="8"/>
                      <a:pt x="9" y="9"/>
                    </a:cubicBezTo>
                    <a:cubicBezTo>
                      <a:pt x="11" y="10"/>
                      <a:pt x="12" y="12"/>
                      <a:pt x="14" y="12"/>
                    </a:cubicBezTo>
                    <a:cubicBezTo>
                      <a:pt x="16" y="12"/>
                      <a:pt x="18" y="10"/>
                      <a:pt x="18" y="8"/>
                    </a:cubicBezTo>
                    <a:cubicBezTo>
                      <a:pt x="18" y="3"/>
                      <a:pt x="9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7" name="Freeform 357"/>
              <p:cNvSpPr>
                <a:spLocks noEditPoints="1"/>
              </p:cNvSpPr>
              <p:nvPr/>
            </p:nvSpPr>
            <p:spPr bwMode="auto">
              <a:xfrm>
                <a:off x="1730" y="-1639"/>
                <a:ext cx="178" cy="273"/>
              </a:xfrm>
              <a:custGeom>
                <a:avLst/>
                <a:gdLst>
                  <a:gd name="T0" fmla="*/ 81 w 88"/>
                  <a:gd name="T1" fmla="*/ 2 h 135"/>
                  <a:gd name="T2" fmla="*/ 76 w 88"/>
                  <a:gd name="T3" fmla="*/ 1 h 135"/>
                  <a:gd name="T4" fmla="*/ 60 w 88"/>
                  <a:gd name="T5" fmla="*/ 82 h 135"/>
                  <a:gd name="T6" fmla="*/ 61 w 88"/>
                  <a:gd name="T7" fmla="*/ 84 h 135"/>
                  <a:gd name="T8" fmla="*/ 60 w 88"/>
                  <a:gd name="T9" fmla="*/ 85 h 135"/>
                  <a:gd name="T10" fmla="*/ 59 w 88"/>
                  <a:gd name="T11" fmla="*/ 86 h 135"/>
                  <a:gd name="T12" fmla="*/ 2 w 88"/>
                  <a:gd name="T13" fmla="*/ 122 h 135"/>
                  <a:gd name="T14" fmla="*/ 4 w 88"/>
                  <a:gd name="T15" fmla="*/ 131 h 135"/>
                  <a:gd name="T16" fmla="*/ 69 w 88"/>
                  <a:gd name="T17" fmla="*/ 98 h 135"/>
                  <a:gd name="T18" fmla="*/ 70 w 88"/>
                  <a:gd name="T19" fmla="*/ 98 h 135"/>
                  <a:gd name="T20" fmla="*/ 70 w 88"/>
                  <a:gd name="T21" fmla="*/ 97 h 135"/>
                  <a:gd name="T22" fmla="*/ 72 w 88"/>
                  <a:gd name="T23" fmla="*/ 94 h 135"/>
                  <a:gd name="T24" fmla="*/ 73 w 88"/>
                  <a:gd name="T25" fmla="*/ 91 h 135"/>
                  <a:gd name="T26" fmla="*/ 73 w 88"/>
                  <a:gd name="T27" fmla="*/ 91 h 135"/>
                  <a:gd name="T28" fmla="*/ 74 w 88"/>
                  <a:gd name="T29" fmla="*/ 87 h 135"/>
                  <a:gd name="T30" fmla="*/ 74 w 88"/>
                  <a:gd name="T31" fmla="*/ 85 h 135"/>
                  <a:gd name="T32" fmla="*/ 83 w 88"/>
                  <a:gd name="T33" fmla="*/ 37 h 135"/>
                  <a:gd name="T34" fmla="*/ 81 w 88"/>
                  <a:gd name="T35" fmla="*/ 2 h 135"/>
                  <a:gd name="T36" fmla="*/ 16 w 88"/>
                  <a:gd name="T37" fmla="*/ 123 h 135"/>
                  <a:gd name="T38" fmla="*/ 57 w 88"/>
                  <a:gd name="T39" fmla="*/ 93 h 135"/>
                  <a:gd name="T40" fmla="*/ 60 w 88"/>
                  <a:gd name="T41" fmla="*/ 97 h 135"/>
                  <a:gd name="T42" fmla="*/ 16 w 88"/>
                  <a:gd name="T43" fmla="*/ 123 h 135"/>
                  <a:gd name="T44" fmla="*/ 76 w 88"/>
                  <a:gd name="T45" fmla="*/ 42 h 135"/>
                  <a:gd name="T46" fmla="*/ 68 w 88"/>
                  <a:gd name="T47" fmla="*/ 80 h 135"/>
                  <a:gd name="T48" fmla="*/ 67 w 88"/>
                  <a:gd name="T49" fmla="*/ 80 h 135"/>
                  <a:gd name="T50" fmla="*/ 78 w 88"/>
                  <a:gd name="T51" fmla="*/ 10 h 135"/>
                  <a:gd name="T52" fmla="*/ 76 w 88"/>
                  <a:gd name="T53" fmla="*/ 4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88" h="135">
                    <a:moveTo>
                      <a:pt x="81" y="2"/>
                    </a:moveTo>
                    <a:cubicBezTo>
                      <a:pt x="80" y="1"/>
                      <a:pt x="78" y="0"/>
                      <a:pt x="76" y="1"/>
                    </a:cubicBezTo>
                    <a:cubicBezTo>
                      <a:pt x="51" y="17"/>
                      <a:pt x="59" y="58"/>
                      <a:pt x="60" y="82"/>
                    </a:cubicBezTo>
                    <a:cubicBezTo>
                      <a:pt x="60" y="83"/>
                      <a:pt x="60" y="83"/>
                      <a:pt x="61" y="84"/>
                    </a:cubicBezTo>
                    <a:cubicBezTo>
                      <a:pt x="60" y="84"/>
                      <a:pt x="60" y="84"/>
                      <a:pt x="60" y="85"/>
                    </a:cubicBezTo>
                    <a:cubicBezTo>
                      <a:pt x="59" y="85"/>
                      <a:pt x="59" y="86"/>
                      <a:pt x="59" y="86"/>
                    </a:cubicBezTo>
                    <a:cubicBezTo>
                      <a:pt x="38" y="94"/>
                      <a:pt x="16" y="105"/>
                      <a:pt x="2" y="122"/>
                    </a:cubicBezTo>
                    <a:cubicBezTo>
                      <a:pt x="0" y="125"/>
                      <a:pt x="0" y="130"/>
                      <a:pt x="4" y="131"/>
                    </a:cubicBezTo>
                    <a:cubicBezTo>
                      <a:pt x="30" y="135"/>
                      <a:pt x="55" y="119"/>
                      <a:pt x="69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6"/>
                      <a:pt x="71" y="95"/>
                      <a:pt x="72" y="94"/>
                    </a:cubicBezTo>
                    <a:cubicBezTo>
                      <a:pt x="72" y="93"/>
                      <a:pt x="73" y="92"/>
                      <a:pt x="73" y="91"/>
                    </a:cubicBezTo>
                    <a:cubicBezTo>
                      <a:pt x="73" y="91"/>
                      <a:pt x="73" y="91"/>
                      <a:pt x="73" y="91"/>
                    </a:cubicBezTo>
                    <a:cubicBezTo>
                      <a:pt x="73" y="90"/>
                      <a:pt x="73" y="88"/>
                      <a:pt x="74" y="87"/>
                    </a:cubicBezTo>
                    <a:cubicBezTo>
                      <a:pt x="74" y="87"/>
                      <a:pt x="74" y="86"/>
                      <a:pt x="74" y="85"/>
                    </a:cubicBezTo>
                    <a:cubicBezTo>
                      <a:pt x="77" y="69"/>
                      <a:pt x="81" y="53"/>
                      <a:pt x="83" y="37"/>
                    </a:cubicBezTo>
                    <a:cubicBezTo>
                      <a:pt x="85" y="26"/>
                      <a:pt x="88" y="10"/>
                      <a:pt x="81" y="2"/>
                    </a:cubicBezTo>
                    <a:close/>
                    <a:moveTo>
                      <a:pt x="16" y="123"/>
                    </a:moveTo>
                    <a:cubicBezTo>
                      <a:pt x="29" y="112"/>
                      <a:pt x="44" y="104"/>
                      <a:pt x="57" y="93"/>
                    </a:cubicBezTo>
                    <a:cubicBezTo>
                      <a:pt x="57" y="95"/>
                      <a:pt x="58" y="96"/>
                      <a:pt x="60" y="97"/>
                    </a:cubicBezTo>
                    <a:cubicBezTo>
                      <a:pt x="49" y="110"/>
                      <a:pt x="33" y="123"/>
                      <a:pt x="16" y="123"/>
                    </a:cubicBezTo>
                    <a:close/>
                    <a:moveTo>
                      <a:pt x="76" y="42"/>
                    </a:moveTo>
                    <a:cubicBezTo>
                      <a:pt x="74" y="54"/>
                      <a:pt x="71" y="67"/>
                      <a:pt x="68" y="80"/>
                    </a:cubicBezTo>
                    <a:cubicBezTo>
                      <a:pt x="68" y="80"/>
                      <a:pt x="67" y="80"/>
                      <a:pt x="67" y="80"/>
                    </a:cubicBezTo>
                    <a:cubicBezTo>
                      <a:pt x="68" y="59"/>
                      <a:pt x="63" y="27"/>
                      <a:pt x="78" y="10"/>
                    </a:cubicBezTo>
                    <a:cubicBezTo>
                      <a:pt x="81" y="18"/>
                      <a:pt x="76" y="36"/>
                      <a:pt x="76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8" name="Freeform 358"/>
              <p:cNvSpPr>
                <a:spLocks noEditPoints="1"/>
              </p:cNvSpPr>
              <p:nvPr/>
            </p:nvSpPr>
            <p:spPr bwMode="auto">
              <a:xfrm>
                <a:off x="1509" y="-1804"/>
                <a:ext cx="209" cy="173"/>
              </a:xfrm>
              <a:custGeom>
                <a:avLst/>
                <a:gdLst>
                  <a:gd name="T0" fmla="*/ 102 w 104"/>
                  <a:gd name="T1" fmla="*/ 33 h 86"/>
                  <a:gd name="T2" fmla="*/ 58 w 104"/>
                  <a:gd name="T3" fmla="*/ 1 h 86"/>
                  <a:gd name="T4" fmla="*/ 20 w 104"/>
                  <a:gd name="T5" fmla="*/ 23 h 86"/>
                  <a:gd name="T6" fmla="*/ 35 w 104"/>
                  <a:gd name="T7" fmla="*/ 86 h 86"/>
                  <a:gd name="T8" fmla="*/ 39 w 104"/>
                  <a:gd name="T9" fmla="*/ 84 h 86"/>
                  <a:gd name="T10" fmla="*/ 41 w 104"/>
                  <a:gd name="T11" fmla="*/ 85 h 86"/>
                  <a:gd name="T12" fmla="*/ 65 w 104"/>
                  <a:gd name="T13" fmla="*/ 69 h 86"/>
                  <a:gd name="T14" fmla="*/ 101 w 104"/>
                  <a:gd name="T15" fmla="*/ 39 h 86"/>
                  <a:gd name="T16" fmla="*/ 102 w 104"/>
                  <a:gd name="T17" fmla="*/ 33 h 86"/>
                  <a:gd name="T18" fmla="*/ 63 w 104"/>
                  <a:gd name="T19" fmla="*/ 58 h 86"/>
                  <a:gd name="T20" fmla="*/ 39 w 104"/>
                  <a:gd name="T21" fmla="*/ 80 h 86"/>
                  <a:gd name="T22" fmla="*/ 36 w 104"/>
                  <a:gd name="T23" fmla="*/ 77 h 86"/>
                  <a:gd name="T24" fmla="*/ 28 w 104"/>
                  <a:gd name="T25" fmla="*/ 29 h 86"/>
                  <a:gd name="T26" fmla="*/ 56 w 104"/>
                  <a:gd name="T27" fmla="*/ 11 h 86"/>
                  <a:gd name="T28" fmla="*/ 91 w 104"/>
                  <a:gd name="T29" fmla="*/ 34 h 86"/>
                  <a:gd name="T30" fmla="*/ 63 w 104"/>
                  <a:gd name="T31" fmla="*/ 58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4" h="86">
                    <a:moveTo>
                      <a:pt x="102" y="33"/>
                    </a:moveTo>
                    <a:cubicBezTo>
                      <a:pt x="92" y="17"/>
                      <a:pt x="78" y="2"/>
                      <a:pt x="58" y="1"/>
                    </a:cubicBezTo>
                    <a:cubicBezTo>
                      <a:pt x="42" y="0"/>
                      <a:pt x="29" y="11"/>
                      <a:pt x="20" y="23"/>
                    </a:cubicBezTo>
                    <a:cubicBezTo>
                      <a:pt x="6" y="42"/>
                      <a:pt x="0" y="86"/>
                      <a:pt x="35" y="86"/>
                    </a:cubicBezTo>
                    <a:cubicBezTo>
                      <a:pt x="37" y="86"/>
                      <a:pt x="38" y="85"/>
                      <a:pt x="39" y="84"/>
                    </a:cubicBezTo>
                    <a:cubicBezTo>
                      <a:pt x="39" y="85"/>
                      <a:pt x="40" y="85"/>
                      <a:pt x="41" y="85"/>
                    </a:cubicBezTo>
                    <a:cubicBezTo>
                      <a:pt x="48" y="86"/>
                      <a:pt x="59" y="73"/>
                      <a:pt x="65" y="69"/>
                    </a:cubicBezTo>
                    <a:cubicBezTo>
                      <a:pt x="77" y="59"/>
                      <a:pt x="88" y="49"/>
                      <a:pt x="101" y="39"/>
                    </a:cubicBezTo>
                    <a:cubicBezTo>
                      <a:pt x="103" y="38"/>
                      <a:pt x="104" y="35"/>
                      <a:pt x="102" y="33"/>
                    </a:cubicBezTo>
                    <a:close/>
                    <a:moveTo>
                      <a:pt x="63" y="58"/>
                    </a:moveTo>
                    <a:cubicBezTo>
                      <a:pt x="57" y="63"/>
                      <a:pt x="43" y="72"/>
                      <a:pt x="39" y="80"/>
                    </a:cubicBezTo>
                    <a:cubicBezTo>
                      <a:pt x="39" y="78"/>
                      <a:pt x="38" y="77"/>
                      <a:pt x="36" y="77"/>
                    </a:cubicBezTo>
                    <a:cubicBezTo>
                      <a:pt x="11" y="73"/>
                      <a:pt x="17" y="46"/>
                      <a:pt x="28" y="29"/>
                    </a:cubicBezTo>
                    <a:cubicBezTo>
                      <a:pt x="34" y="20"/>
                      <a:pt x="44" y="12"/>
                      <a:pt x="56" y="11"/>
                    </a:cubicBezTo>
                    <a:cubicBezTo>
                      <a:pt x="71" y="10"/>
                      <a:pt x="83" y="23"/>
                      <a:pt x="91" y="34"/>
                    </a:cubicBezTo>
                    <a:cubicBezTo>
                      <a:pt x="82" y="42"/>
                      <a:pt x="72" y="50"/>
                      <a:pt x="63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59" name="Freeform 359"/>
              <p:cNvSpPr/>
              <p:nvPr/>
            </p:nvSpPr>
            <p:spPr bwMode="auto">
              <a:xfrm>
                <a:off x="1575" y="-1756"/>
                <a:ext cx="50" cy="67"/>
              </a:xfrm>
              <a:custGeom>
                <a:avLst/>
                <a:gdLst>
                  <a:gd name="T0" fmla="*/ 15 w 25"/>
                  <a:gd name="T1" fmla="*/ 3 h 33"/>
                  <a:gd name="T2" fmla="*/ 11 w 25"/>
                  <a:gd name="T3" fmla="*/ 5 h 33"/>
                  <a:gd name="T4" fmla="*/ 2 w 25"/>
                  <a:gd name="T5" fmla="*/ 6 h 33"/>
                  <a:gd name="T6" fmla="*/ 1 w 25"/>
                  <a:gd name="T7" fmla="*/ 28 h 33"/>
                  <a:gd name="T8" fmla="*/ 8 w 25"/>
                  <a:gd name="T9" fmla="*/ 28 h 33"/>
                  <a:gd name="T10" fmla="*/ 8 w 25"/>
                  <a:gd name="T11" fmla="*/ 26 h 33"/>
                  <a:gd name="T12" fmla="*/ 15 w 25"/>
                  <a:gd name="T13" fmla="*/ 21 h 33"/>
                  <a:gd name="T14" fmla="*/ 20 w 25"/>
                  <a:gd name="T15" fmla="*/ 13 h 33"/>
                  <a:gd name="T16" fmla="*/ 15 w 25"/>
                  <a:gd name="T17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3">
                    <a:moveTo>
                      <a:pt x="15" y="3"/>
                    </a:moveTo>
                    <a:cubicBezTo>
                      <a:pt x="14" y="4"/>
                      <a:pt x="13" y="4"/>
                      <a:pt x="11" y="5"/>
                    </a:cubicBezTo>
                    <a:cubicBezTo>
                      <a:pt x="10" y="0"/>
                      <a:pt x="1" y="0"/>
                      <a:pt x="2" y="6"/>
                    </a:cubicBezTo>
                    <a:cubicBezTo>
                      <a:pt x="2" y="14"/>
                      <a:pt x="0" y="21"/>
                      <a:pt x="1" y="28"/>
                    </a:cubicBezTo>
                    <a:cubicBezTo>
                      <a:pt x="1" y="33"/>
                      <a:pt x="8" y="33"/>
                      <a:pt x="8" y="28"/>
                    </a:cubicBezTo>
                    <a:cubicBezTo>
                      <a:pt x="8" y="27"/>
                      <a:pt x="8" y="27"/>
                      <a:pt x="8" y="26"/>
                    </a:cubicBezTo>
                    <a:cubicBezTo>
                      <a:pt x="11" y="26"/>
                      <a:pt x="14" y="25"/>
                      <a:pt x="15" y="21"/>
                    </a:cubicBezTo>
                    <a:cubicBezTo>
                      <a:pt x="15" y="17"/>
                      <a:pt x="18" y="15"/>
                      <a:pt x="20" y="13"/>
                    </a:cubicBezTo>
                    <a:cubicBezTo>
                      <a:pt x="25" y="9"/>
                      <a:pt x="20" y="2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0" name="Freeform 360"/>
              <p:cNvSpPr/>
              <p:nvPr/>
            </p:nvSpPr>
            <p:spPr bwMode="auto">
              <a:xfrm>
                <a:off x="1577" y="-1994"/>
                <a:ext cx="575" cy="333"/>
              </a:xfrm>
              <a:custGeom>
                <a:avLst/>
                <a:gdLst>
                  <a:gd name="T0" fmla="*/ 260 w 285"/>
                  <a:gd name="T1" fmla="*/ 81 h 165"/>
                  <a:gd name="T2" fmla="*/ 224 w 285"/>
                  <a:gd name="T3" fmla="*/ 71 h 165"/>
                  <a:gd name="T4" fmla="*/ 222 w 285"/>
                  <a:gd name="T5" fmla="*/ 66 h 165"/>
                  <a:gd name="T6" fmla="*/ 177 w 285"/>
                  <a:gd name="T7" fmla="*/ 11 h 165"/>
                  <a:gd name="T8" fmla="*/ 108 w 285"/>
                  <a:gd name="T9" fmla="*/ 10 h 165"/>
                  <a:gd name="T10" fmla="*/ 48 w 285"/>
                  <a:gd name="T11" fmla="*/ 28 h 165"/>
                  <a:gd name="T12" fmla="*/ 3 w 285"/>
                  <a:gd name="T13" fmla="*/ 93 h 165"/>
                  <a:gd name="T14" fmla="*/ 7 w 285"/>
                  <a:gd name="T15" fmla="*/ 98 h 165"/>
                  <a:gd name="T16" fmla="*/ 32 w 285"/>
                  <a:gd name="T17" fmla="*/ 67 h 165"/>
                  <a:gd name="T18" fmla="*/ 94 w 285"/>
                  <a:gd name="T19" fmla="*/ 25 h 165"/>
                  <a:gd name="T20" fmla="*/ 165 w 285"/>
                  <a:gd name="T21" fmla="*/ 22 h 165"/>
                  <a:gd name="T22" fmla="*/ 213 w 285"/>
                  <a:gd name="T23" fmla="*/ 75 h 165"/>
                  <a:gd name="T24" fmla="*/ 186 w 285"/>
                  <a:gd name="T25" fmla="*/ 97 h 165"/>
                  <a:gd name="T26" fmla="*/ 195 w 285"/>
                  <a:gd name="T27" fmla="*/ 103 h 165"/>
                  <a:gd name="T28" fmla="*/ 254 w 285"/>
                  <a:gd name="T29" fmla="*/ 91 h 165"/>
                  <a:gd name="T30" fmla="*/ 253 w 285"/>
                  <a:gd name="T31" fmla="*/ 150 h 165"/>
                  <a:gd name="T32" fmla="*/ 218 w 285"/>
                  <a:gd name="T33" fmla="*/ 119 h 165"/>
                  <a:gd name="T34" fmla="*/ 187 w 285"/>
                  <a:gd name="T35" fmla="*/ 111 h 165"/>
                  <a:gd name="T36" fmla="*/ 189 w 285"/>
                  <a:gd name="T37" fmla="*/ 114 h 165"/>
                  <a:gd name="T38" fmla="*/ 221 w 285"/>
                  <a:gd name="T39" fmla="*/ 135 h 165"/>
                  <a:gd name="T40" fmla="*/ 250 w 285"/>
                  <a:gd name="T41" fmla="*/ 162 h 165"/>
                  <a:gd name="T42" fmla="*/ 258 w 285"/>
                  <a:gd name="T43" fmla="*/ 162 h 165"/>
                  <a:gd name="T44" fmla="*/ 260 w 285"/>
                  <a:gd name="T45" fmla="*/ 8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5" h="165">
                    <a:moveTo>
                      <a:pt x="260" y="81"/>
                    </a:moveTo>
                    <a:cubicBezTo>
                      <a:pt x="249" y="71"/>
                      <a:pt x="236" y="68"/>
                      <a:pt x="224" y="71"/>
                    </a:cubicBezTo>
                    <a:cubicBezTo>
                      <a:pt x="224" y="70"/>
                      <a:pt x="223" y="68"/>
                      <a:pt x="222" y="66"/>
                    </a:cubicBezTo>
                    <a:cubicBezTo>
                      <a:pt x="205" y="48"/>
                      <a:pt x="199" y="25"/>
                      <a:pt x="177" y="11"/>
                    </a:cubicBezTo>
                    <a:cubicBezTo>
                      <a:pt x="159" y="0"/>
                      <a:pt x="127" y="7"/>
                      <a:pt x="108" y="10"/>
                    </a:cubicBezTo>
                    <a:cubicBezTo>
                      <a:pt x="86" y="12"/>
                      <a:pt x="66" y="16"/>
                      <a:pt x="48" y="28"/>
                    </a:cubicBezTo>
                    <a:cubicBezTo>
                      <a:pt x="22" y="45"/>
                      <a:pt x="25" y="76"/>
                      <a:pt x="3" y="93"/>
                    </a:cubicBezTo>
                    <a:cubicBezTo>
                      <a:pt x="0" y="95"/>
                      <a:pt x="4" y="100"/>
                      <a:pt x="7" y="98"/>
                    </a:cubicBezTo>
                    <a:cubicBezTo>
                      <a:pt x="22" y="90"/>
                      <a:pt x="26" y="81"/>
                      <a:pt x="32" y="67"/>
                    </a:cubicBezTo>
                    <a:cubicBezTo>
                      <a:pt x="42" y="42"/>
                      <a:pt x="69" y="30"/>
                      <a:pt x="94" y="25"/>
                    </a:cubicBezTo>
                    <a:cubicBezTo>
                      <a:pt x="116" y="21"/>
                      <a:pt x="142" y="18"/>
                      <a:pt x="165" y="22"/>
                    </a:cubicBezTo>
                    <a:cubicBezTo>
                      <a:pt x="188" y="25"/>
                      <a:pt x="198" y="60"/>
                      <a:pt x="213" y="75"/>
                    </a:cubicBezTo>
                    <a:cubicBezTo>
                      <a:pt x="202" y="80"/>
                      <a:pt x="193" y="88"/>
                      <a:pt x="186" y="97"/>
                    </a:cubicBezTo>
                    <a:cubicBezTo>
                      <a:pt x="182" y="103"/>
                      <a:pt x="191" y="108"/>
                      <a:pt x="195" y="103"/>
                    </a:cubicBezTo>
                    <a:cubicBezTo>
                      <a:pt x="210" y="84"/>
                      <a:pt x="234" y="72"/>
                      <a:pt x="254" y="91"/>
                    </a:cubicBezTo>
                    <a:cubicBezTo>
                      <a:pt x="271" y="108"/>
                      <a:pt x="266" y="132"/>
                      <a:pt x="253" y="150"/>
                    </a:cubicBezTo>
                    <a:cubicBezTo>
                      <a:pt x="242" y="139"/>
                      <a:pt x="231" y="128"/>
                      <a:pt x="218" y="119"/>
                    </a:cubicBezTo>
                    <a:cubicBezTo>
                      <a:pt x="211" y="113"/>
                      <a:pt x="195" y="101"/>
                      <a:pt x="187" y="111"/>
                    </a:cubicBezTo>
                    <a:cubicBezTo>
                      <a:pt x="185" y="112"/>
                      <a:pt x="187" y="115"/>
                      <a:pt x="189" y="114"/>
                    </a:cubicBezTo>
                    <a:cubicBezTo>
                      <a:pt x="196" y="110"/>
                      <a:pt x="216" y="131"/>
                      <a:pt x="221" y="135"/>
                    </a:cubicBezTo>
                    <a:cubicBezTo>
                      <a:pt x="231" y="144"/>
                      <a:pt x="240" y="153"/>
                      <a:pt x="250" y="162"/>
                    </a:cubicBezTo>
                    <a:cubicBezTo>
                      <a:pt x="252" y="165"/>
                      <a:pt x="256" y="165"/>
                      <a:pt x="258" y="162"/>
                    </a:cubicBezTo>
                    <a:cubicBezTo>
                      <a:pt x="278" y="139"/>
                      <a:pt x="285" y="104"/>
                      <a:pt x="260" y="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1" name="Freeform 361"/>
              <p:cNvSpPr/>
              <p:nvPr/>
            </p:nvSpPr>
            <p:spPr bwMode="auto">
              <a:xfrm>
                <a:off x="1993" y="-1814"/>
                <a:ext cx="58" cy="58"/>
              </a:xfrm>
              <a:custGeom>
                <a:avLst/>
                <a:gdLst>
                  <a:gd name="T0" fmla="*/ 28 w 29"/>
                  <a:gd name="T1" fmla="*/ 22 h 29"/>
                  <a:gd name="T2" fmla="*/ 23 w 29"/>
                  <a:gd name="T3" fmla="*/ 14 h 29"/>
                  <a:gd name="T4" fmla="*/ 15 w 29"/>
                  <a:gd name="T5" fmla="*/ 8 h 29"/>
                  <a:gd name="T6" fmla="*/ 12 w 29"/>
                  <a:gd name="T7" fmla="*/ 8 h 29"/>
                  <a:gd name="T8" fmla="*/ 11 w 29"/>
                  <a:gd name="T9" fmla="*/ 6 h 29"/>
                  <a:gd name="T10" fmla="*/ 2 w 29"/>
                  <a:gd name="T11" fmla="*/ 5 h 29"/>
                  <a:gd name="T12" fmla="*/ 0 w 29"/>
                  <a:gd name="T13" fmla="*/ 18 h 29"/>
                  <a:gd name="T14" fmla="*/ 4 w 29"/>
                  <a:gd name="T15" fmla="*/ 22 h 29"/>
                  <a:gd name="T16" fmla="*/ 14 w 29"/>
                  <a:gd name="T17" fmla="*/ 22 h 29"/>
                  <a:gd name="T18" fmla="*/ 22 w 29"/>
                  <a:gd name="T19" fmla="*/ 27 h 29"/>
                  <a:gd name="T20" fmla="*/ 28 w 29"/>
                  <a:gd name="T21" fmla="*/ 2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9">
                    <a:moveTo>
                      <a:pt x="28" y="22"/>
                    </a:moveTo>
                    <a:cubicBezTo>
                      <a:pt x="27" y="19"/>
                      <a:pt x="25" y="17"/>
                      <a:pt x="23" y="14"/>
                    </a:cubicBezTo>
                    <a:cubicBezTo>
                      <a:pt x="21" y="12"/>
                      <a:pt x="18" y="9"/>
                      <a:pt x="15" y="8"/>
                    </a:cubicBezTo>
                    <a:cubicBezTo>
                      <a:pt x="14" y="7"/>
                      <a:pt x="13" y="8"/>
                      <a:pt x="12" y="8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0"/>
                      <a:pt x="4" y="0"/>
                      <a:pt x="2" y="5"/>
                    </a:cubicBezTo>
                    <a:cubicBezTo>
                      <a:pt x="0" y="9"/>
                      <a:pt x="0" y="13"/>
                      <a:pt x="0" y="18"/>
                    </a:cubicBezTo>
                    <a:cubicBezTo>
                      <a:pt x="1" y="20"/>
                      <a:pt x="2" y="22"/>
                      <a:pt x="4" y="22"/>
                    </a:cubicBezTo>
                    <a:cubicBezTo>
                      <a:pt x="5" y="27"/>
                      <a:pt x="13" y="27"/>
                      <a:pt x="14" y="22"/>
                    </a:cubicBezTo>
                    <a:cubicBezTo>
                      <a:pt x="17" y="24"/>
                      <a:pt x="19" y="26"/>
                      <a:pt x="22" y="27"/>
                    </a:cubicBezTo>
                    <a:cubicBezTo>
                      <a:pt x="25" y="29"/>
                      <a:pt x="29" y="25"/>
                      <a:pt x="28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2" name="Freeform 362"/>
              <p:cNvSpPr/>
              <p:nvPr/>
            </p:nvSpPr>
            <p:spPr bwMode="auto">
              <a:xfrm>
                <a:off x="5988" y="2478"/>
                <a:ext cx="357" cy="331"/>
              </a:xfrm>
              <a:custGeom>
                <a:avLst/>
                <a:gdLst>
                  <a:gd name="T0" fmla="*/ 165 w 177"/>
                  <a:gd name="T1" fmla="*/ 13 h 164"/>
                  <a:gd name="T2" fmla="*/ 126 w 177"/>
                  <a:gd name="T3" fmla="*/ 36 h 164"/>
                  <a:gd name="T4" fmla="*/ 40 w 177"/>
                  <a:gd name="T5" fmla="*/ 45 h 164"/>
                  <a:gd name="T6" fmla="*/ 46 w 177"/>
                  <a:gd name="T7" fmla="*/ 159 h 164"/>
                  <a:gd name="T8" fmla="*/ 50 w 177"/>
                  <a:gd name="T9" fmla="*/ 153 h 164"/>
                  <a:gd name="T10" fmla="*/ 46 w 177"/>
                  <a:gd name="T11" fmla="*/ 59 h 164"/>
                  <a:gd name="T12" fmla="*/ 83 w 177"/>
                  <a:gd name="T13" fmla="*/ 27 h 164"/>
                  <a:gd name="T14" fmla="*/ 118 w 177"/>
                  <a:gd name="T15" fmla="*/ 43 h 164"/>
                  <a:gd name="T16" fmla="*/ 65 w 177"/>
                  <a:gd name="T17" fmla="*/ 121 h 164"/>
                  <a:gd name="T18" fmla="*/ 69 w 177"/>
                  <a:gd name="T19" fmla="*/ 124 h 164"/>
                  <a:gd name="T20" fmla="*/ 124 w 177"/>
                  <a:gd name="T21" fmla="*/ 55 h 164"/>
                  <a:gd name="T22" fmla="*/ 128 w 177"/>
                  <a:gd name="T23" fmla="*/ 57 h 164"/>
                  <a:gd name="T24" fmla="*/ 130 w 177"/>
                  <a:gd name="T25" fmla="*/ 132 h 164"/>
                  <a:gd name="T26" fmla="*/ 64 w 177"/>
                  <a:gd name="T27" fmla="*/ 157 h 164"/>
                  <a:gd name="T28" fmla="*/ 70 w 177"/>
                  <a:gd name="T29" fmla="*/ 160 h 164"/>
                  <a:gd name="T30" fmla="*/ 133 w 177"/>
                  <a:gd name="T31" fmla="*/ 143 h 164"/>
                  <a:gd name="T32" fmla="*/ 166 w 177"/>
                  <a:gd name="T33" fmla="*/ 113 h 164"/>
                  <a:gd name="T34" fmla="*/ 134 w 177"/>
                  <a:gd name="T35" fmla="*/ 47 h 164"/>
                  <a:gd name="T36" fmla="*/ 169 w 177"/>
                  <a:gd name="T37" fmla="*/ 26 h 164"/>
                  <a:gd name="T38" fmla="*/ 165 w 177"/>
                  <a:gd name="T39" fmla="*/ 13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7" h="164">
                    <a:moveTo>
                      <a:pt x="165" y="13"/>
                    </a:moveTo>
                    <a:cubicBezTo>
                      <a:pt x="150" y="19"/>
                      <a:pt x="138" y="27"/>
                      <a:pt x="126" y="36"/>
                    </a:cubicBezTo>
                    <a:cubicBezTo>
                      <a:pt x="108" y="0"/>
                      <a:pt x="62" y="19"/>
                      <a:pt x="40" y="45"/>
                    </a:cubicBezTo>
                    <a:cubicBezTo>
                      <a:pt x="14" y="77"/>
                      <a:pt x="0" y="137"/>
                      <a:pt x="46" y="159"/>
                    </a:cubicBezTo>
                    <a:cubicBezTo>
                      <a:pt x="49" y="161"/>
                      <a:pt x="53" y="156"/>
                      <a:pt x="50" y="153"/>
                    </a:cubicBezTo>
                    <a:cubicBezTo>
                      <a:pt x="20" y="126"/>
                      <a:pt x="24" y="90"/>
                      <a:pt x="46" y="59"/>
                    </a:cubicBezTo>
                    <a:cubicBezTo>
                      <a:pt x="55" y="45"/>
                      <a:pt x="68" y="33"/>
                      <a:pt x="83" y="27"/>
                    </a:cubicBezTo>
                    <a:cubicBezTo>
                      <a:pt x="100" y="22"/>
                      <a:pt x="110" y="31"/>
                      <a:pt x="118" y="43"/>
                    </a:cubicBezTo>
                    <a:cubicBezTo>
                      <a:pt x="95" y="65"/>
                      <a:pt x="78" y="92"/>
                      <a:pt x="65" y="121"/>
                    </a:cubicBezTo>
                    <a:cubicBezTo>
                      <a:pt x="64" y="123"/>
                      <a:pt x="67" y="126"/>
                      <a:pt x="69" y="124"/>
                    </a:cubicBezTo>
                    <a:cubicBezTo>
                      <a:pt x="88" y="101"/>
                      <a:pt x="104" y="75"/>
                      <a:pt x="124" y="55"/>
                    </a:cubicBezTo>
                    <a:cubicBezTo>
                      <a:pt x="125" y="56"/>
                      <a:pt x="126" y="57"/>
                      <a:pt x="128" y="57"/>
                    </a:cubicBezTo>
                    <a:cubicBezTo>
                      <a:pt x="167" y="62"/>
                      <a:pt x="165" y="121"/>
                      <a:pt x="130" y="132"/>
                    </a:cubicBezTo>
                    <a:cubicBezTo>
                      <a:pt x="106" y="139"/>
                      <a:pt x="77" y="128"/>
                      <a:pt x="64" y="157"/>
                    </a:cubicBezTo>
                    <a:cubicBezTo>
                      <a:pt x="62" y="161"/>
                      <a:pt x="67" y="164"/>
                      <a:pt x="70" y="160"/>
                    </a:cubicBezTo>
                    <a:cubicBezTo>
                      <a:pt x="85" y="139"/>
                      <a:pt x="111" y="147"/>
                      <a:pt x="133" y="143"/>
                    </a:cubicBezTo>
                    <a:cubicBezTo>
                      <a:pt x="148" y="140"/>
                      <a:pt x="161" y="127"/>
                      <a:pt x="166" y="113"/>
                    </a:cubicBezTo>
                    <a:cubicBezTo>
                      <a:pt x="176" y="84"/>
                      <a:pt x="164" y="53"/>
                      <a:pt x="134" y="47"/>
                    </a:cubicBezTo>
                    <a:cubicBezTo>
                      <a:pt x="144" y="38"/>
                      <a:pt x="155" y="31"/>
                      <a:pt x="169" y="26"/>
                    </a:cubicBezTo>
                    <a:cubicBezTo>
                      <a:pt x="177" y="23"/>
                      <a:pt x="173" y="10"/>
                      <a:pt x="165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3" name="Freeform 363"/>
              <p:cNvSpPr/>
              <p:nvPr/>
            </p:nvSpPr>
            <p:spPr bwMode="auto">
              <a:xfrm>
                <a:off x="6232" y="2617"/>
                <a:ext cx="40" cy="89"/>
              </a:xfrm>
              <a:custGeom>
                <a:avLst/>
                <a:gdLst>
                  <a:gd name="T0" fmla="*/ 12 w 20"/>
                  <a:gd name="T1" fmla="*/ 18 h 44"/>
                  <a:gd name="T2" fmla="*/ 7 w 20"/>
                  <a:gd name="T3" fmla="*/ 6 h 44"/>
                  <a:gd name="T4" fmla="*/ 5 w 20"/>
                  <a:gd name="T5" fmla="*/ 3 h 44"/>
                  <a:gd name="T6" fmla="*/ 3 w 20"/>
                  <a:gd name="T7" fmla="*/ 2 h 44"/>
                  <a:gd name="T8" fmla="*/ 3 w 20"/>
                  <a:gd name="T9" fmla="*/ 1 h 44"/>
                  <a:gd name="T10" fmla="*/ 2 w 20"/>
                  <a:gd name="T11" fmla="*/ 0 h 44"/>
                  <a:gd name="T12" fmla="*/ 0 w 20"/>
                  <a:gd name="T13" fmla="*/ 1 h 44"/>
                  <a:gd name="T14" fmla="*/ 3 w 20"/>
                  <a:gd name="T15" fmla="*/ 15 h 44"/>
                  <a:gd name="T16" fmla="*/ 8 w 20"/>
                  <a:gd name="T17" fmla="*/ 29 h 44"/>
                  <a:gd name="T18" fmla="*/ 11 w 20"/>
                  <a:gd name="T19" fmla="*/ 40 h 44"/>
                  <a:gd name="T20" fmla="*/ 18 w 20"/>
                  <a:gd name="T21" fmla="*/ 39 h 44"/>
                  <a:gd name="T22" fmla="*/ 12 w 20"/>
                  <a:gd name="T23" fmla="*/ 1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" h="44">
                    <a:moveTo>
                      <a:pt x="12" y="18"/>
                    </a:moveTo>
                    <a:cubicBezTo>
                      <a:pt x="11" y="14"/>
                      <a:pt x="9" y="10"/>
                      <a:pt x="7" y="6"/>
                    </a:cubicBezTo>
                    <a:cubicBezTo>
                      <a:pt x="6" y="5"/>
                      <a:pt x="6" y="3"/>
                      <a:pt x="5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5"/>
                      <a:pt x="2" y="10"/>
                      <a:pt x="3" y="15"/>
                    </a:cubicBezTo>
                    <a:cubicBezTo>
                      <a:pt x="5" y="20"/>
                      <a:pt x="6" y="24"/>
                      <a:pt x="8" y="29"/>
                    </a:cubicBezTo>
                    <a:cubicBezTo>
                      <a:pt x="9" y="32"/>
                      <a:pt x="9" y="37"/>
                      <a:pt x="11" y="40"/>
                    </a:cubicBezTo>
                    <a:cubicBezTo>
                      <a:pt x="12" y="44"/>
                      <a:pt x="17" y="42"/>
                      <a:pt x="18" y="39"/>
                    </a:cubicBezTo>
                    <a:cubicBezTo>
                      <a:pt x="20" y="33"/>
                      <a:pt x="15" y="24"/>
                      <a:pt x="12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4" name="Freeform 364"/>
              <p:cNvSpPr/>
              <p:nvPr/>
            </p:nvSpPr>
            <p:spPr bwMode="auto">
              <a:xfrm>
                <a:off x="6195" y="2647"/>
                <a:ext cx="25" cy="79"/>
              </a:xfrm>
              <a:custGeom>
                <a:avLst/>
                <a:gdLst>
                  <a:gd name="T0" fmla="*/ 10 w 12"/>
                  <a:gd name="T1" fmla="*/ 22 h 39"/>
                  <a:gd name="T2" fmla="*/ 5 w 12"/>
                  <a:gd name="T3" fmla="*/ 3 h 39"/>
                  <a:gd name="T4" fmla="*/ 1 w 12"/>
                  <a:gd name="T5" fmla="*/ 4 h 39"/>
                  <a:gd name="T6" fmla="*/ 3 w 12"/>
                  <a:gd name="T7" fmla="*/ 21 h 39"/>
                  <a:gd name="T8" fmla="*/ 5 w 12"/>
                  <a:gd name="T9" fmla="*/ 36 h 39"/>
                  <a:gd name="T10" fmla="*/ 11 w 12"/>
                  <a:gd name="T11" fmla="*/ 36 h 39"/>
                  <a:gd name="T12" fmla="*/ 10 w 12"/>
                  <a:gd name="T13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9">
                    <a:moveTo>
                      <a:pt x="10" y="22"/>
                    </a:moveTo>
                    <a:cubicBezTo>
                      <a:pt x="9" y="16"/>
                      <a:pt x="7" y="9"/>
                      <a:pt x="5" y="3"/>
                    </a:cubicBezTo>
                    <a:cubicBezTo>
                      <a:pt x="4" y="0"/>
                      <a:pt x="0" y="2"/>
                      <a:pt x="1" y="4"/>
                    </a:cubicBezTo>
                    <a:cubicBezTo>
                      <a:pt x="2" y="10"/>
                      <a:pt x="3" y="15"/>
                      <a:pt x="3" y="21"/>
                    </a:cubicBezTo>
                    <a:cubicBezTo>
                      <a:pt x="4" y="26"/>
                      <a:pt x="3" y="31"/>
                      <a:pt x="5" y="36"/>
                    </a:cubicBezTo>
                    <a:cubicBezTo>
                      <a:pt x="6" y="39"/>
                      <a:pt x="10" y="39"/>
                      <a:pt x="11" y="36"/>
                    </a:cubicBezTo>
                    <a:cubicBezTo>
                      <a:pt x="12" y="32"/>
                      <a:pt x="11" y="27"/>
                      <a:pt x="10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5" name="Freeform 365"/>
              <p:cNvSpPr/>
              <p:nvPr/>
            </p:nvSpPr>
            <p:spPr bwMode="auto">
              <a:xfrm>
                <a:off x="6163" y="2678"/>
                <a:ext cx="18" cy="68"/>
              </a:xfrm>
              <a:custGeom>
                <a:avLst/>
                <a:gdLst>
                  <a:gd name="T0" fmla="*/ 7 w 9"/>
                  <a:gd name="T1" fmla="*/ 3 h 34"/>
                  <a:gd name="T2" fmla="*/ 2 w 9"/>
                  <a:gd name="T3" fmla="*/ 3 h 34"/>
                  <a:gd name="T4" fmla="*/ 2 w 9"/>
                  <a:gd name="T5" fmla="*/ 31 h 34"/>
                  <a:gd name="T6" fmla="*/ 7 w 9"/>
                  <a:gd name="T7" fmla="*/ 31 h 34"/>
                  <a:gd name="T8" fmla="*/ 7 w 9"/>
                  <a:gd name="T9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4">
                    <a:moveTo>
                      <a:pt x="7" y="3"/>
                    </a:moveTo>
                    <a:cubicBezTo>
                      <a:pt x="7" y="0"/>
                      <a:pt x="2" y="0"/>
                      <a:pt x="2" y="3"/>
                    </a:cubicBezTo>
                    <a:cubicBezTo>
                      <a:pt x="2" y="12"/>
                      <a:pt x="0" y="22"/>
                      <a:pt x="2" y="31"/>
                    </a:cubicBezTo>
                    <a:cubicBezTo>
                      <a:pt x="2" y="34"/>
                      <a:pt x="7" y="34"/>
                      <a:pt x="7" y="31"/>
                    </a:cubicBezTo>
                    <a:cubicBezTo>
                      <a:pt x="9" y="22"/>
                      <a:pt x="7" y="12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6" name="Freeform 366"/>
              <p:cNvSpPr/>
              <p:nvPr/>
            </p:nvSpPr>
            <p:spPr bwMode="auto">
              <a:xfrm>
                <a:off x="6103" y="2557"/>
                <a:ext cx="105" cy="32"/>
              </a:xfrm>
              <a:custGeom>
                <a:avLst/>
                <a:gdLst>
                  <a:gd name="T0" fmla="*/ 47 w 52"/>
                  <a:gd name="T1" fmla="*/ 2 h 16"/>
                  <a:gd name="T2" fmla="*/ 2 w 52"/>
                  <a:gd name="T3" fmla="*/ 10 h 16"/>
                  <a:gd name="T4" fmla="*/ 5 w 52"/>
                  <a:gd name="T5" fmla="*/ 16 h 16"/>
                  <a:gd name="T6" fmla="*/ 23 w 52"/>
                  <a:gd name="T7" fmla="*/ 12 h 16"/>
                  <a:gd name="T8" fmla="*/ 47 w 52"/>
                  <a:gd name="T9" fmla="*/ 8 h 16"/>
                  <a:gd name="T10" fmla="*/ 47 w 52"/>
                  <a:gd name="T11" fmla="*/ 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16">
                    <a:moveTo>
                      <a:pt x="47" y="2"/>
                    </a:moveTo>
                    <a:cubicBezTo>
                      <a:pt x="34" y="0"/>
                      <a:pt x="13" y="1"/>
                      <a:pt x="2" y="10"/>
                    </a:cubicBezTo>
                    <a:cubicBezTo>
                      <a:pt x="0" y="12"/>
                      <a:pt x="2" y="16"/>
                      <a:pt x="5" y="16"/>
                    </a:cubicBezTo>
                    <a:cubicBezTo>
                      <a:pt x="11" y="16"/>
                      <a:pt x="17" y="14"/>
                      <a:pt x="23" y="12"/>
                    </a:cubicBezTo>
                    <a:cubicBezTo>
                      <a:pt x="31" y="10"/>
                      <a:pt x="39" y="9"/>
                      <a:pt x="47" y="8"/>
                    </a:cubicBezTo>
                    <a:cubicBezTo>
                      <a:pt x="52" y="8"/>
                      <a:pt x="50" y="2"/>
                      <a:pt x="47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7" name="Freeform 367"/>
              <p:cNvSpPr/>
              <p:nvPr/>
            </p:nvSpPr>
            <p:spPr bwMode="auto">
              <a:xfrm>
                <a:off x="6082" y="2607"/>
                <a:ext cx="75" cy="28"/>
              </a:xfrm>
              <a:custGeom>
                <a:avLst/>
                <a:gdLst>
                  <a:gd name="T0" fmla="*/ 32 w 37"/>
                  <a:gd name="T1" fmla="*/ 3 h 14"/>
                  <a:gd name="T2" fmla="*/ 3 w 37"/>
                  <a:gd name="T3" fmla="*/ 5 h 14"/>
                  <a:gd name="T4" fmla="*/ 4 w 37"/>
                  <a:gd name="T5" fmla="*/ 14 h 14"/>
                  <a:gd name="T6" fmla="*/ 18 w 37"/>
                  <a:gd name="T7" fmla="*/ 12 h 14"/>
                  <a:gd name="T8" fmla="*/ 32 w 37"/>
                  <a:gd name="T9" fmla="*/ 10 h 14"/>
                  <a:gd name="T10" fmla="*/ 32 w 37"/>
                  <a:gd name="T11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" h="14">
                    <a:moveTo>
                      <a:pt x="32" y="3"/>
                    </a:moveTo>
                    <a:cubicBezTo>
                      <a:pt x="24" y="3"/>
                      <a:pt x="10" y="0"/>
                      <a:pt x="3" y="5"/>
                    </a:cubicBezTo>
                    <a:cubicBezTo>
                      <a:pt x="0" y="7"/>
                      <a:pt x="0" y="13"/>
                      <a:pt x="4" y="14"/>
                    </a:cubicBezTo>
                    <a:cubicBezTo>
                      <a:pt x="9" y="14"/>
                      <a:pt x="13" y="13"/>
                      <a:pt x="18" y="12"/>
                    </a:cubicBezTo>
                    <a:cubicBezTo>
                      <a:pt x="22" y="11"/>
                      <a:pt x="27" y="11"/>
                      <a:pt x="32" y="10"/>
                    </a:cubicBezTo>
                    <a:cubicBezTo>
                      <a:pt x="37" y="10"/>
                      <a:pt x="37" y="4"/>
                      <a:pt x="32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8" name="Freeform 368"/>
              <p:cNvSpPr/>
              <p:nvPr/>
            </p:nvSpPr>
            <p:spPr bwMode="auto">
              <a:xfrm>
                <a:off x="6056" y="2661"/>
                <a:ext cx="63" cy="33"/>
              </a:xfrm>
              <a:custGeom>
                <a:avLst/>
                <a:gdLst>
                  <a:gd name="T0" fmla="*/ 26 w 31"/>
                  <a:gd name="T1" fmla="*/ 0 h 16"/>
                  <a:gd name="T2" fmla="*/ 4 w 31"/>
                  <a:gd name="T3" fmla="*/ 8 h 16"/>
                  <a:gd name="T4" fmla="*/ 7 w 31"/>
                  <a:gd name="T5" fmla="*/ 16 h 16"/>
                  <a:gd name="T6" fmla="*/ 28 w 31"/>
                  <a:gd name="T7" fmla="*/ 8 h 16"/>
                  <a:gd name="T8" fmla="*/ 26 w 3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6">
                    <a:moveTo>
                      <a:pt x="26" y="0"/>
                    </a:moveTo>
                    <a:cubicBezTo>
                      <a:pt x="18" y="1"/>
                      <a:pt x="11" y="4"/>
                      <a:pt x="4" y="8"/>
                    </a:cubicBezTo>
                    <a:cubicBezTo>
                      <a:pt x="0" y="10"/>
                      <a:pt x="3" y="16"/>
                      <a:pt x="7" y="16"/>
                    </a:cubicBezTo>
                    <a:cubicBezTo>
                      <a:pt x="15" y="15"/>
                      <a:pt x="22" y="11"/>
                      <a:pt x="28" y="8"/>
                    </a:cubicBezTo>
                    <a:cubicBezTo>
                      <a:pt x="31" y="6"/>
                      <a:pt x="30" y="0"/>
                      <a:pt x="2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69" name="Freeform 369"/>
              <p:cNvSpPr>
                <a:spLocks noEditPoints="1"/>
              </p:cNvSpPr>
              <p:nvPr/>
            </p:nvSpPr>
            <p:spPr bwMode="auto">
              <a:xfrm>
                <a:off x="5492" y="-1921"/>
                <a:ext cx="762" cy="645"/>
              </a:xfrm>
              <a:custGeom>
                <a:avLst/>
                <a:gdLst>
                  <a:gd name="T0" fmla="*/ 272 w 378"/>
                  <a:gd name="T1" fmla="*/ 68 h 320"/>
                  <a:gd name="T2" fmla="*/ 225 w 378"/>
                  <a:gd name="T3" fmla="*/ 18 h 320"/>
                  <a:gd name="T4" fmla="*/ 106 w 378"/>
                  <a:gd name="T5" fmla="*/ 35 h 320"/>
                  <a:gd name="T6" fmla="*/ 26 w 378"/>
                  <a:gd name="T7" fmla="*/ 183 h 320"/>
                  <a:gd name="T8" fmla="*/ 121 w 378"/>
                  <a:gd name="T9" fmla="*/ 295 h 320"/>
                  <a:gd name="T10" fmla="*/ 294 w 378"/>
                  <a:gd name="T11" fmla="*/ 309 h 320"/>
                  <a:gd name="T12" fmla="*/ 356 w 378"/>
                  <a:gd name="T13" fmla="*/ 312 h 320"/>
                  <a:gd name="T14" fmla="*/ 377 w 378"/>
                  <a:gd name="T15" fmla="*/ 192 h 320"/>
                  <a:gd name="T16" fmla="*/ 174 w 378"/>
                  <a:gd name="T17" fmla="*/ 22 h 320"/>
                  <a:gd name="T18" fmla="*/ 247 w 378"/>
                  <a:gd name="T19" fmla="*/ 34 h 320"/>
                  <a:gd name="T20" fmla="*/ 253 w 378"/>
                  <a:gd name="T21" fmla="*/ 66 h 320"/>
                  <a:gd name="T22" fmla="*/ 169 w 378"/>
                  <a:gd name="T23" fmla="*/ 51 h 320"/>
                  <a:gd name="T24" fmla="*/ 241 w 378"/>
                  <a:gd name="T25" fmla="*/ 65 h 320"/>
                  <a:gd name="T26" fmla="*/ 147 w 378"/>
                  <a:gd name="T27" fmla="*/ 49 h 320"/>
                  <a:gd name="T28" fmla="*/ 301 w 378"/>
                  <a:gd name="T29" fmla="*/ 249 h 320"/>
                  <a:gd name="T30" fmla="*/ 248 w 378"/>
                  <a:gd name="T31" fmla="*/ 302 h 320"/>
                  <a:gd name="T32" fmla="*/ 29 w 378"/>
                  <a:gd name="T33" fmla="*/ 239 h 320"/>
                  <a:gd name="T34" fmla="*/ 117 w 378"/>
                  <a:gd name="T35" fmla="*/ 192 h 320"/>
                  <a:gd name="T36" fmla="*/ 129 w 378"/>
                  <a:gd name="T37" fmla="*/ 191 h 320"/>
                  <a:gd name="T38" fmla="*/ 118 w 378"/>
                  <a:gd name="T39" fmla="*/ 235 h 320"/>
                  <a:gd name="T40" fmla="*/ 157 w 378"/>
                  <a:gd name="T41" fmla="*/ 207 h 320"/>
                  <a:gd name="T42" fmla="*/ 158 w 378"/>
                  <a:gd name="T43" fmla="*/ 192 h 320"/>
                  <a:gd name="T44" fmla="*/ 171 w 378"/>
                  <a:gd name="T45" fmla="*/ 152 h 320"/>
                  <a:gd name="T46" fmla="*/ 116 w 378"/>
                  <a:gd name="T47" fmla="*/ 181 h 320"/>
                  <a:gd name="T48" fmla="*/ 64 w 378"/>
                  <a:gd name="T49" fmla="*/ 179 h 320"/>
                  <a:gd name="T50" fmla="*/ 60 w 378"/>
                  <a:gd name="T51" fmla="*/ 60 h 320"/>
                  <a:gd name="T52" fmla="*/ 325 w 378"/>
                  <a:gd name="T53" fmla="*/ 96 h 320"/>
                  <a:gd name="T54" fmla="*/ 314 w 378"/>
                  <a:gd name="T55" fmla="*/ 105 h 320"/>
                  <a:gd name="T56" fmla="*/ 276 w 378"/>
                  <a:gd name="T57" fmla="*/ 199 h 320"/>
                  <a:gd name="T58" fmla="*/ 163 w 378"/>
                  <a:gd name="T59" fmla="*/ 197 h 320"/>
                  <a:gd name="T60" fmla="*/ 268 w 378"/>
                  <a:gd name="T61" fmla="*/ 227 h 320"/>
                  <a:gd name="T62" fmla="*/ 301 w 378"/>
                  <a:gd name="T63" fmla="*/ 249 h 320"/>
                  <a:gd name="T64" fmla="*/ 160 w 378"/>
                  <a:gd name="T65" fmla="*/ 157 h 320"/>
                  <a:gd name="T66" fmla="*/ 159 w 378"/>
                  <a:gd name="T67" fmla="*/ 184 h 320"/>
                  <a:gd name="T68" fmla="*/ 149 w 378"/>
                  <a:gd name="T69" fmla="*/ 193 h 320"/>
                  <a:gd name="T70" fmla="*/ 145 w 378"/>
                  <a:gd name="T71" fmla="*/ 214 h 320"/>
                  <a:gd name="T72" fmla="*/ 134 w 378"/>
                  <a:gd name="T73" fmla="*/ 229 h 320"/>
                  <a:gd name="T74" fmla="*/ 133 w 378"/>
                  <a:gd name="T75" fmla="*/ 229 h 320"/>
                  <a:gd name="T76" fmla="*/ 130 w 378"/>
                  <a:gd name="T77" fmla="*/ 230 h 320"/>
                  <a:gd name="T78" fmla="*/ 129 w 378"/>
                  <a:gd name="T79" fmla="*/ 230 h 320"/>
                  <a:gd name="T80" fmla="*/ 128 w 378"/>
                  <a:gd name="T81" fmla="*/ 229 h 320"/>
                  <a:gd name="T82" fmla="*/ 126 w 378"/>
                  <a:gd name="T83" fmla="*/ 228 h 320"/>
                  <a:gd name="T84" fmla="*/ 125 w 378"/>
                  <a:gd name="T85" fmla="*/ 228 h 320"/>
                  <a:gd name="T86" fmla="*/ 123 w 378"/>
                  <a:gd name="T87" fmla="*/ 225 h 320"/>
                  <a:gd name="T88" fmla="*/ 121 w 378"/>
                  <a:gd name="T89" fmla="*/ 221 h 320"/>
                  <a:gd name="T90" fmla="*/ 121 w 378"/>
                  <a:gd name="T91" fmla="*/ 217 h 320"/>
                  <a:gd name="T92" fmla="*/ 122 w 378"/>
                  <a:gd name="T93" fmla="*/ 210 h 320"/>
                  <a:gd name="T94" fmla="*/ 136 w 378"/>
                  <a:gd name="T95" fmla="*/ 193 h 320"/>
                  <a:gd name="T96" fmla="*/ 149 w 378"/>
                  <a:gd name="T97" fmla="*/ 193 h 320"/>
                  <a:gd name="T98" fmla="*/ 307 w 378"/>
                  <a:gd name="T99" fmla="*/ 295 h 320"/>
                  <a:gd name="T100" fmla="*/ 313 w 378"/>
                  <a:gd name="T101" fmla="*/ 240 h 320"/>
                  <a:gd name="T102" fmla="*/ 335 w 378"/>
                  <a:gd name="T103" fmla="*/ 104 h 320"/>
                  <a:gd name="T104" fmla="*/ 357 w 378"/>
                  <a:gd name="T105" fmla="*/ 134 h 320"/>
                  <a:gd name="T106" fmla="*/ 357 w 378"/>
                  <a:gd name="T107" fmla="*/ 146 h 320"/>
                  <a:gd name="T108" fmla="*/ 349 w 378"/>
                  <a:gd name="T109" fmla="*/ 272 h 320"/>
                  <a:gd name="T110" fmla="*/ 356 w 378"/>
                  <a:gd name="T111" fmla="*/ 297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8" h="320">
                    <a:moveTo>
                      <a:pt x="358" y="103"/>
                    </a:moveTo>
                    <a:cubicBezTo>
                      <a:pt x="340" y="76"/>
                      <a:pt x="301" y="71"/>
                      <a:pt x="272" y="68"/>
                    </a:cubicBezTo>
                    <a:cubicBezTo>
                      <a:pt x="272" y="68"/>
                      <a:pt x="272" y="68"/>
                      <a:pt x="271" y="68"/>
                    </a:cubicBezTo>
                    <a:cubicBezTo>
                      <a:pt x="290" y="38"/>
                      <a:pt x="253" y="22"/>
                      <a:pt x="225" y="18"/>
                    </a:cubicBezTo>
                    <a:cubicBezTo>
                      <a:pt x="192" y="14"/>
                      <a:pt x="143" y="0"/>
                      <a:pt x="142" y="48"/>
                    </a:cubicBezTo>
                    <a:cubicBezTo>
                      <a:pt x="130" y="44"/>
                      <a:pt x="118" y="39"/>
                      <a:pt x="106" y="35"/>
                    </a:cubicBezTo>
                    <a:cubicBezTo>
                      <a:pt x="52" y="18"/>
                      <a:pt x="13" y="100"/>
                      <a:pt x="5" y="141"/>
                    </a:cubicBezTo>
                    <a:cubicBezTo>
                      <a:pt x="0" y="163"/>
                      <a:pt x="10" y="176"/>
                      <a:pt x="26" y="183"/>
                    </a:cubicBezTo>
                    <a:cubicBezTo>
                      <a:pt x="17" y="211"/>
                      <a:pt x="7" y="248"/>
                      <a:pt x="35" y="268"/>
                    </a:cubicBezTo>
                    <a:cubicBezTo>
                      <a:pt x="60" y="285"/>
                      <a:pt x="92" y="289"/>
                      <a:pt x="121" y="295"/>
                    </a:cubicBezTo>
                    <a:cubicBezTo>
                      <a:pt x="157" y="303"/>
                      <a:pt x="195" y="307"/>
                      <a:pt x="231" y="312"/>
                    </a:cubicBezTo>
                    <a:cubicBezTo>
                      <a:pt x="251" y="315"/>
                      <a:pt x="277" y="320"/>
                      <a:pt x="294" y="309"/>
                    </a:cubicBezTo>
                    <a:cubicBezTo>
                      <a:pt x="315" y="304"/>
                      <a:pt x="334" y="298"/>
                      <a:pt x="353" y="311"/>
                    </a:cubicBezTo>
                    <a:cubicBezTo>
                      <a:pt x="354" y="311"/>
                      <a:pt x="355" y="312"/>
                      <a:pt x="356" y="312"/>
                    </a:cubicBezTo>
                    <a:cubicBezTo>
                      <a:pt x="357" y="316"/>
                      <a:pt x="364" y="317"/>
                      <a:pt x="365" y="312"/>
                    </a:cubicBezTo>
                    <a:cubicBezTo>
                      <a:pt x="375" y="273"/>
                      <a:pt x="376" y="232"/>
                      <a:pt x="377" y="192"/>
                    </a:cubicBezTo>
                    <a:cubicBezTo>
                      <a:pt x="378" y="161"/>
                      <a:pt x="376" y="129"/>
                      <a:pt x="358" y="103"/>
                    </a:cubicBezTo>
                    <a:close/>
                    <a:moveTo>
                      <a:pt x="174" y="22"/>
                    </a:moveTo>
                    <a:cubicBezTo>
                      <a:pt x="187" y="22"/>
                      <a:pt x="201" y="25"/>
                      <a:pt x="213" y="27"/>
                    </a:cubicBezTo>
                    <a:cubicBezTo>
                      <a:pt x="225" y="29"/>
                      <a:pt x="236" y="30"/>
                      <a:pt x="247" y="34"/>
                    </a:cubicBezTo>
                    <a:cubicBezTo>
                      <a:pt x="267" y="39"/>
                      <a:pt x="265" y="52"/>
                      <a:pt x="261" y="67"/>
                    </a:cubicBezTo>
                    <a:cubicBezTo>
                      <a:pt x="258" y="67"/>
                      <a:pt x="255" y="66"/>
                      <a:pt x="253" y="66"/>
                    </a:cubicBezTo>
                    <a:cubicBezTo>
                      <a:pt x="260" y="21"/>
                      <a:pt x="163" y="15"/>
                      <a:pt x="163" y="50"/>
                    </a:cubicBezTo>
                    <a:cubicBezTo>
                      <a:pt x="163" y="54"/>
                      <a:pt x="168" y="55"/>
                      <a:pt x="169" y="51"/>
                    </a:cubicBezTo>
                    <a:cubicBezTo>
                      <a:pt x="174" y="38"/>
                      <a:pt x="197" y="38"/>
                      <a:pt x="208" y="39"/>
                    </a:cubicBezTo>
                    <a:cubicBezTo>
                      <a:pt x="225" y="40"/>
                      <a:pt x="242" y="47"/>
                      <a:pt x="241" y="65"/>
                    </a:cubicBezTo>
                    <a:cubicBezTo>
                      <a:pt x="222" y="63"/>
                      <a:pt x="204" y="61"/>
                      <a:pt x="186" y="59"/>
                    </a:cubicBezTo>
                    <a:cubicBezTo>
                      <a:pt x="172" y="57"/>
                      <a:pt x="159" y="54"/>
                      <a:pt x="147" y="49"/>
                    </a:cubicBezTo>
                    <a:cubicBezTo>
                      <a:pt x="150" y="34"/>
                      <a:pt x="155" y="22"/>
                      <a:pt x="174" y="22"/>
                    </a:cubicBezTo>
                    <a:close/>
                    <a:moveTo>
                      <a:pt x="301" y="249"/>
                    </a:moveTo>
                    <a:cubicBezTo>
                      <a:pt x="301" y="264"/>
                      <a:pt x="302" y="284"/>
                      <a:pt x="291" y="297"/>
                    </a:cubicBezTo>
                    <a:cubicBezTo>
                      <a:pt x="282" y="307"/>
                      <a:pt x="260" y="303"/>
                      <a:pt x="248" y="302"/>
                    </a:cubicBezTo>
                    <a:cubicBezTo>
                      <a:pt x="195" y="298"/>
                      <a:pt x="142" y="288"/>
                      <a:pt x="90" y="276"/>
                    </a:cubicBezTo>
                    <a:cubicBezTo>
                      <a:pt x="67" y="271"/>
                      <a:pt x="37" y="265"/>
                      <a:pt x="29" y="239"/>
                    </a:cubicBezTo>
                    <a:cubicBezTo>
                      <a:pt x="24" y="224"/>
                      <a:pt x="30" y="203"/>
                      <a:pt x="34" y="186"/>
                    </a:cubicBezTo>
                    <a:cubicBezTo>
                      <a:pt x="60" y="194"/>
                      <a:pt x="97" y="192"/>
                      <a:pt x="117" y="192"/>
                    </a:cubicBezTo>
                    <a:cubicBezTo>
                      <a:pt x="119" y="192"/>
                      <a:pt x="121" y="191"/>
                      <a:pt x="121" y="189"/>
                    </a:cubicBezTo>
                    <a:cubicBezTo>
                      <a:pt x="123" y="190"/>
                      <a:pt x="126" y="191"/>
                      <a:pt x="129" y="191"/>
                    </a:cubicBezTo>
                    <a:cubicBezTo>
                      <a:pt x="121" y="196"/>
                      <a:pt x="114" y="202"/>
                      <a:pt x="112" y="212"/>
                    </a:cubicBezTo>
                    <a:cubicBezTo>
                      <a:pt x="109" y="220"/>
                      <a:pt x="112" y="229"/>
                      <a:pt x="118" y="235"/>
                    </a:cubicBezTo>
                    <a:cubicBezTo>
                      <a:pt x="124" y="241"/>
                      <a:pt x="133" y="242"/>
                      <a:pt x="140" y="238"/>
                    </a:cubicBezTo>
                    <a:cubicBezTo>
                      <a:pt x="151" y="232"/>
                      <a:pt x="155" y="218"/>
                      <a:pt x="157" y="207"/>
                    </a:cubicBezTo>
                    <a:cubicBezTo>
                      <a:pt x="158" y="202"/>
                      <a:pt x="159" y="197"/>
                      <a:pt x="158" y="192"/>
                    </a:cubicBezTo>
                    <a:cubicBezTo>
                      <a:pt x="158" y="192"/>
                      <a:pt x="158" y="192"/>
                      <a:pt x="158" y="192"/>
                    </a:cubicBezTo>
                    <a:cubicBezTo>
                      <a:pt x="162" y="191"/>
                      <a:pt x="165" y="191"/>
                      <a:pt x="168" y="190"/>
                    </a:cubicBezTo>
                    <a:cubicBezTo>
                      <a:pt x="189" y="185"/>
                      <a:pt x="180" y="164"/>
                      <a:pt x="171" y="152"/>
                    </a:cubicBezTo>
                    <a:cubicBezTo>
                      <a:pt x="159" y="135"/>
                      <a:pt x="140" y="136"/>
                      <a:pt x="128" y="152"/>
                    </a:cubicBezTo>
                    <a:cubicBezTo>
                      <a:pt x="122" y="160"/>
                      <a:pt x="116" y="171"/>
                      <a:pt x="116" y="181"/>
                    </a:cubicBezTo>
                    <a:cubicBezTo>
                      <a:pt x="115" y="182"/>
                      <a:pt x="115" y="183"/>
                      <a:pt x="116" y="185"/>
                    </a:cubicBezTo>
                    <a:cubicBezTo>
                      <a:pt x="98" y="182"/>
                      <a:pt x="81" y="180"/>
                      <a:pt x="64" y="179"/>
                    </a:cubicBezTo>
                    <a:cubicBezTo>
                      <a:pt x="33" y="176"/>
                      <a:pt x="8" y="165"/>
                      <a:pt x="20" y="130"/>
                    </a:cubicBezTo>
                    <a:cubicBezTo>
                      <a:pt x="29" y="106"/>
                      <a:pt x="43" y="80"/>
                      <a:pt x="60" y="60"/>
                    </a:cubicBezTo>
                    <a:cubicBezTo>
                      <a:pt x="86" y="28"/>
                      <a:pt x="141" y="62"/>
                      <a:pt x="172" y="69"/>
                    </a:cubicBezTo>
                    <a:cubicBezTo>
                      <a:pt x="215" y="78"/>
                      <a:pt x="283" y="72"/>
                      <a:pt x="325" y="96"/>
                    </a:cubicBezTo>
                    <a:cubicBezTo>
                      <a:pt x="323" y="97"/>
                      <a:pt x="321" y="99"/>
                      <a:pt x="319" y="101"/>
                    </a:cubicBezTo>
                    <a:cubicBezTo>
                      <a:pt x="317" y="101"/>
                      <a:pt x="315" y="102"/>
                      <a:pt x="314" y="105"/>
                    </a:cubicBezTo>
                    <a:cubicBezTo>
                      <a:pt x="314" y="105"/>
                      <a:pt x="314" y="106"/>
                      <a:pt x="314" y="106"/>
                    </a:cubicBezTo>
                    <a:cubicBezTo>
                      <a:pt x="292" y="131"/>
                      <a:pt x="291" y="169"/>
                      <a:pt x="276" y="199"/>
                    </a:cubicBezTo>
                    <a:cubicBezTo>
                      <a:pt x="255" y="245"/>
                      <a:pt x="195" y="185"/>
                      <a:pt x="163" y="195"/>
                    </a:cubicBezTo>
                    <a:cubicBezTo>
                      <a:pt x="162" y="195"/>
                      <a:pt x="162" y="196"/>
                      <a:pt x="163" y="197"/>
                    </a:cubicBezTo>
                    <a:cubicBezTo>
                      <a:pt x="175" y="208"/>
                      <a:pt x="197" y="213"/>
                      <a:pt x="212" y="218"/>
                    </a:cubicBezTo>
                    <a:cubicBezTo>
                      <a:pt x="229" y="224"/>
                      <a:pt x="250" y="233"/>
                      <a:pt x="268" y="227"/>
                    </a:cubicBezTo>
                    <a:cubicBezTo>
                      <a:pt x="289" y="219"/>
                      <a:pt x="296" y="197"/>
                      <a:pt x="302" y="172"/>
                    </a:cubicBezTo>
                    <a:cubicBezTo>
                      <a:pt x="300" y="197"/>
                      <a:pt x="301" y="223"/>
                      <a:pt x="301" y="249"/>
                    </a:cubicBezTo>
                    <a:close/>
                    <a:moveTo>
                      <a:pt x="127" y="180"/>
                    </a:moveTo>
                    <a:cubicBezTo>
                      <a:pt x="135" y="166"/>
                      <a:pt x="143" y="142"/>
                      <a:pt x="160" y="157"/>
                    </a:cubicBezTo>
                    <a:cubicBezTo>
                      <a:pt x="165" y="161"/>
                      <a:pt x="174" y="171"/>
                      <a:pt x="173" y="178"/>
                    </a:cubicBezTo>
                    <a:cubicBezTo>
                      <a:pt x="172" y="184"/>
                      <a:pt x="164" y="184"/>
                      <a:pt x="159" y="184"/>
                    </a:cubicBezTo>
                    <a:cubicBezTo>
                      <a:pt x="148" y="184"/>
                      <a:pt x="138" y="182"/>
                      <a:pt x="127" y="180"/>
                    </a:cubicBezTo>
                    <a:close/>
                    <a:moveTo>
                      <a:pt x="149" y="193"/>
                    </a:moveTo>
                    <a:cubicBezTo>
                      <a:pt x="148" y="196"/>
                      <a:pt x="148" y="201"/>
                      <a:pt x="147" y="204"/>
                    </a:cubicBezTo>
                    <a:cubicBezTo>
                      <a:pt x="146" y="208"/>
                      <a:pt x="146" y="211"/>
                      <a:pt x="145" y="214"/>
                    </a:cubicBezTo>
                    <a:cubicBezTo>
                      <a:pt x="143" y="219"/>
                      <a:pt x="141" y="223"/>
                      <a:pt x="138" y="226"/>
                    </a:cubicBezTo>
                    <a:cubicBezTo>
                      <a:pt x="136" y="228"/>
                      <a:pt x="136" y="228"/>
                      <a:pt x="134" y="229"/>
                    </a:cubicBezTo>
                    <a:cubicBezTo>
                      <a:pt x="134" y="229"/>
                      <a:pt x="134" y="229"/>
                      <a:pt x="134" y="229"/>
                    </a:cubicBezTo>
                    <a:cubicBezTo>
                      <a:pt x="134" y="229"/>
                      <a:pt x="134" y="229"/>
                      <a:pt x="133" y="229"/>
                    </a:cubicBezTo>
                    <a:cubicBezTo>
                      <a:pt x="133" y="230"/>
                      <a:pt x="132" y="230"/>
                      <a:pt x="132" y="230"/>
                    </a:cubicBezTo>
                    <a:cubicBezTo>
                      <a:pt x="131" y="230"/>
                      <a:pt x="131" y="230"/>
                      <a:pt x="130" y="230"/>
                    </a:cubicBezTo>
                    <a:cubicBezTo>
                      <a:pt x="130" y="230"/>
                      <a:pt x="130" y="230"/>
                      <a:pt x="130" y="230"/>
                    </a:cubicBezTo>
                    <a:cubicBezTo>
                      <a:pt x="130" y="230"/>
                      <a:pt x="129" y="230"/>
                      <a:pt x="129" y="230"/>
                    </a:cubicBezTo>
                    <a:cubicBezTo>
                      <a:pt x="129" y="230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8" y="229"/>
                      <a:pt x="128" y="229"/>
                      <a:pt x="128" y="229"/>
                    </a:cubicBezTo>
                    <a:cubicBezTo>
                      <a:pt x="127" y="229"/>
                      <a:pt x="127" y="229"/>
                      <a:pt x="126" y="228"/>
                    </a:cubicBezTo>
                    <a:cubicBezTo>
                      <a:pt x="126" y="228"/>
                      <a:pt x="126" y="228"/>
                      <a:pt x="126" y="228"/>
                    </a:cubicBezTo>
                    <a:cubicBezTo>
                      <a:pt x="126" y="228"/>
                      <a:pt x="125" y="228"/>
                      <a:pt x="125" y="228"/>
                    </a:cubicBezTo>
                    <a:cubicBezTo>
                      <a:pt x="125" y="227"/>
                      <a:pt x="124" y="227"/>
                      <a:pt x="124" y="226"/>
                    </a:cubicBezTo>
                    <a:cubicBezTo>
                      <a:pt x="124" y="226"/>
                      <a:pt x="123" y="225"/>
                      <a:pt x="123" y="225"/>
                    </a:cubicBezTo>
                    <a:cubicBezTo>
                      <a:pt x="123" y="224"/>
                      <a:pt x="122" y="224"/>
                      <a:pt x="122" y="223"/>
                    </a:cubicBezTo>
                    <a:cubicBezTo>
                      <a:pt x="122" y="223"/>
                      <a:pt x="121" y="222"/>
                      <a:pt x="121" y="221"/>
                    </a:cubicBezTo>
                    <a:cubicBezTo>
                      <a:pt x="121" y="221"/>
                      <a:pt x="121" y="220"/>
                      <a:pt x="121" y="219"/>
                    </a:cubicBezTo>
                    <a:cubicBezTo>
                      <a:pt x="121" y="219"/>
                      <a:pt x="121" y="218"/>
                      <a:pt x="121" y="217"/>
                    </a:cubicBezTo>
                    <a:cubicBezTo>
                      <a:pt x="121" y="216"/>
                      <a:pt x="121" y="215"/>
                      <a:pt x="121" y="214"/>
                    </a:cubicBezTo>
                    <a:cubicBezTo>
                      <a:pt x="121" y="213"/>
                      <a:pt x="121" y="211"/>
                      <a:pt x="122" y="210"/>
                    </a:cubicBezTo>
                    <a:cubicBezTo>
                      <a:pt x="122" y="208"/>
                      <a:pt x="123" y="206"/>
                      <a:pt x="124" y="205"/>
                    </a:cubicBezTo>
                    <a:cubicBezTo>
                      <a:pt x="127" y="200"/>
                      <a:pt x="131" y="196"/>
                      <a:pt x="136" y="193"/>
                    </a:cubicBezTo>
                    <a:cubicBezTo>
                      <a:pt x="136" y="193"/>
                      <a:pt x="136" y="193"/>
                      <a:pt x="136" y="192"/>
                    </a:cubicBezTo>
                    <a:cubicBezTo>
                      <a:pt x="141" y="193"/>
                      <a:pt x="145" y="193"/>
                      <a:pt x="149" y="193"/>
                    </a:cubicBezTo>
                    <a:close/>
                    <a:moveTo>
                      <a:pt x="356" y="297"/>
                    </a:moveTo>
                    <a:cubicBezTo>
                      <a:pt x="342" y="286"/>
                      <a:pt x="323" y="289"/>
                      <a:pt x="307" y="295"/>
                    </a:cubicBezTo>
                    <a:cubicBezTo>
                      <a:pt x="307" y="295"/>
                      <a:pt x="307" y="295"/>
                      <a:pt x="307" y="295"/>
                    </a:cubicBezTo>
                    <a:cubicBezTo>
                      <a:pt x="315" y="278"/>
                      <a:pt x="313" y="257"/>
                      <a:pt x="313" y="240"/>
                    </a:cubicBezTo>
                    <a:cubicBezTo>
                      <a:pt x="314" y="197"/>
                      <a:pt x="313" y="155"/>
                      <a:pt x="323" y="114"/>
                    </a:cubicBezTo>
                    <a:cubicBezTo>
                      <a:pt x="326" y="110"/>
                      <a:pt x="330" y="107"/>
                      <a:pt x="335" y="104"/>
                    </a:cubicBezTo>
                    <a:cubicBezTo>
                      <a:pt x="335" y="104"/>
                      <a:pt x="335" y="103"/>
                      <a:pt x="336" y="103"/>
                    </a:cubicBezTo>
                    <a:cubicBezTo>
                      <a:pt x="345" y="111"/>
                      <a:pt x="353" y="121"/>
                      <a:pt x="357" y="134"/>
                    </a:cubicBezTo>
                    <a:cubicBezTo>
                      <a:pt x="358" y="137"/>
                      <a:pt x="359" y="141"/>
                      <a:pt x="360" y="144"/>
                    </a:cubicBezTo>
                    <a:cubicBezTo>
                      <a:pt x="359" y="144"/>
                      <a:pt x="358" y="145"/>
                      <a:pt x="357" y="146"/>
                    </a:cubicBezTo>
                    <a:cubicBezTo>
                      <a:pt x="348" y="187"/>
                      <a:pt x="348" y="230"/>
                      <a:pt x="343" y="271"/>
                    </a:cubicBezTo>
                    <a:cubicBezTo>
                      <a:pt x="343" y="275"/>
                      <a:pt x="348" y="275"/>
                      <a:pt x="349" y="272"/>
                    </a:cubicBezTo>
                    <a:cubicBezTo>
                      <a:pt x="357" y="236"/>
                      <a:pt x="360" y="198"/>
                      <a:pt x="363" y="161"/>
                    </a:cubicBezTo>
                    <a:cubicBezTo>
                      <a:pt x="369" y="205"/>
                      <a:pt x="357" y="253"/>
                      <a:pt x="356" y="2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0" name="Freeform 370"/>
              <p:cNvSpPr/>
              <p:nvPr/>
            </p:nvSpPr>
            <p:spPr bwMode="auto">
              <a:xfrm>
                <a:off x="6129" y="-1627"/>
                <a:ext cx="42" cy="285"/>
              </a:xfrm>
              <a:custGeom>
                <a:avLst/>
                <a:gdLst>
                  <a:gd name="T0" fmla="*/ 15 w 21"/>
                  <a:gd name="T1" fmla="*/ 3 h 141"/>
                  <a:gd name="T2" fmla="*/ 1 w 21"/>
                  <a:gd name="T3" fmla="*/ 137 h 141"/>
                  <a:gd name="T4" fmla="*/ 6 w 21"/>
                  <a:gd name="T5" fmla="*/ 138 h 141"/>
                  <a:gd name="T6" fmla="*/ 21 w 21"/>
                  <a:gd name="T7" fmla="*/ 4 h 141"/>
                  <a:gd name="T8" fmla="*/ 15 w 21"/>
                  <a:gd name="T9" fmla="*/ 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41">
                    <a:moveTo>
                      <a:pt x="15" y="3"/>
                    </a:moveTo>
                    <a:cubicBezTo>
                      <a:pt x="8" y="47"/>
                      <a:pt x="10" y="93"/>
                      <a:pt x="1" y="137"/>
                    </a:cubicBezTo>
                    <a:cubicBezTo>
                      <a:pt x="0" y="140"/>
                      <a:pt x="5" y="141"/>
                      <a:pt x="6" y="138"/>
                    </a:cubicBezTo>
                    <a:cubicBezTo>
                      <a:pt x="20" y="96"/>
                      <a:pt x="19" y="48"/>
                      <a:pt x="21" y="4"/>
                    </a:cubicBezTo>
                    <a:cubicBezTo>
                      <a:pt x="21" y="1"/>
                      <a:pt x="16" y="0"/>
                      <a:pt x="15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1" name="Freeform 371"/>
              <p:cNvSpPr/>
              <p:nvPr/>
            </p:nvSpPr>
            <p:spPr bwMode="auto">
              <a:xfrm>
                <a:off x="5439" y="3261"/>
                <a:ext cx="345" cy="165"/>
              </a:xfrm>
              <a:custGeom>
                <a:avLst/>
                <a:gdLst>
                  <a:gd name="T0" fmla="*/ 6 w 171"/>
                  <a:gd name="T1" fmla="*/ 15 h 82"/>
                  <a:gd name="T2" fmla="*/ 4 w 171"/>
                  <a:gd name="T3" fmla="*/ 21 h 82"/>
                  <a:gd name="T4" fmla="*/ 162 w 171"/>
                  <a:gd name="T5" fmla="*/ 76 h 82"/>
                  <a:gd name="T6" fmla="*/ 170 w 171"/>
                  <a:gd name="T7" fmla="*/ 73 h 82"/>
                  <a:gd name="T8" fmla="*/ 6 w 171"/>
                  <a:gd name="T9" fmla="*/ 15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82">
                    <a:moveTo>
                      <a:pt x="6" y="15"/>
                    </a:moveTo>
                    <a:cubicBezTo>
                      <a:pt x="2" y="14"/>
                      <a:pt x="0" y="20"/>
                      <a:pt x="4" y="21"/>
                    </a:cubicBezTo>
                    <a:cubicBezTo>
                      <a:pt x="61" y="38"/>
                      <a:pt x="132" y="9"/>
                      <a:pt x="162" y="76"/>
                    </a:cubicBezTo>
                    <a:cubicBezTo>
                      <a:pt x="164" y="82"/>
                      <a:pt x="171" y="78"/>
                      <a:pt x="170" y="73"/>
                    </a:cubicBezTo>
                    <a:cubicBezTo>
                      <a:pt x="159" y="0"/>
                      <a:pt x="56" y="22"/>
                      <a:pt x="6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2" name="Freeform 372"/>
              <p:cNvSpPr>
                <a:spLocks noEditPoints="1"/>
              </p:cNvSpPr>
              <p:nvPr/>
            </p:nvSpPr>
            <p:spPr bwMode="auto">
              <a:xfrm>
                <a:off x="5407" y="3539"/>
                <a:ext cx="448" cy="292"/>
              </a:xfrm>
              <a:custGeom>
                <a:avLst/>
                <a:gdLst>
                  <a:gd name="T0" fmla="*/ 209 w 222"/>
                  <a:gd name="T1" fmla="*/ 23 h 145"/>
                  <a:gd name="T2" fmla="*/ 209 w 222"/>
                  <a:gd name="T3" fmla="*/ 23 h 145"/>
                  <a:gd name="T4" fmla="*/ 207 w 222"/>
                  <a:gd name="T5" fmla="*/ 14 h 145"/>
                  <a:gd name="T6" fmla="*/ 30 w 222"/>
                  <a:gd name="T7" fmla="*/ 10 h 145"/>
                  <a:gd name="T8" fmla="*/ 27 w 222"/>
                  <a:gd name="T9" fmla="*/ 9 h 145"/>
                  <a:gd name="T10" fmla="*/ 26 w 222"/>
                  <a:gd name="T11" fmla="*/ 10 h 145"/>
                  <a:gd name="T12" fmla="*/ 21 w 222"/>
                  <a:gd name="T13" fmla="*/ 10 h 145"/>
                  <a:gd name="T14" fmla="*/ 18 w 222"/>
                  <a:gd name="T15" fmla="*/ 16 h 145"/>
                  <a:gd name="T16" fmla="*/ 10 w 222"/>
                  <a:gd name="T17" fmla="*/ 100 h 145"/>
                  <a:gd name="T18" fmla="*/ 74 w 222"/>
                  <a:gd name="T19" fmla="*/ 138 h 145"/>
                  <a:gd name="T20" fmla="*/ 188 w 222"/>
                  <a:gd name="T21" fmla="*/ 123 h 145"/>
                  <a:gd name="T22" fmla="*/ 209 w 222"/>
                  <a:gd name="T23" fmla="*/ 23 h 145"/>
                  <a:gd name="T24" fmla="*/ 174 w 222"/>
                  <a:gd name="T25" fmla="*/ 116 h 145"/>
                  <a:gd name="T26" fmla="*/ 89 w 222"/>
                  <a:gd name="T27" fmla="*/ 124 h 145"/>
                  <a:gd name="T28" fmla="*/ 23 w 222"/>
                  <a:gd name="T29" fmla="*/ 103 h 145"/>
                  <a:gd name="T30" fmla="*/ 29 w 222"/>
                  <a:gd name="T31" fmla="*/ 17 h 145"/>
                  <a:gd name="T32" fmla="*/ 199 w 222"/>
                  <a:gd name="T33" fmla="*/ 23 h 145"/>
                  <a:gd name="T34" fmla="*/ 198 w 222"/>
                  <a:gd name="T35" fmla="*/ 28 h 145"/>
                  <a:gd name="T36" fmla="*/ 174 w 222"/>
                  <a:gd name="T37" fmla="*/ 11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2" h="145">
                    <a:moveTo>
                      <a:pt x="209" y="23"/>
                    </a:moveTo>
                    <a:cubicBezTo>
                      <a:pt x="209" y="23"/>
                      <a:pt x="209" y="23"/>
                      <a:pt x="209" y="23"/>
                    </a:cubicBezTo>
                    <a:cubicBezTo>
                      <a:pt x="212" y="21"/>
                      <a:pt x="213" y="15"/>
                      <a:pt x="207" y="14"/>
                    </a:cubicBezTo>
                    <a:cubicBezTo>
                      <a:pt x="150" y="0"/>
                      <a:pt x="89" y="8"/>
                      <a:pt x="30" y="10"/>
                    </a:cubicBezTo>
                    <a:cubicBezTo>
                      <a:pt x="30" y="9"/>
                      <a:pt x="29" y="9"/>
                      <a:pt x="27" y="9"/>
                    </a:cubicBezTo>
                    <a:cubicBezTo>
                      <a:pt x="27" y="10"/>
                      <a:pt x="26" y="10"/>
                      <a:pt x="26" y="10"/>
                    </a:cubicBezTo>
                    <a:cubicBezTo>
                      <a:pt x="24" y="10"/>
                      <a:pt x="23" y="10"/>
                      <a:pt x="21" y="10"/>
                    </a:cubicBezTo>
                    <a:cubicBezTo>
                      <a:pt x="18" y="10"/>
                      <a:pt x="17" y="14"/>
                      <a:pt x="18" y="16"/>
                    </a:cubicBezTo>
                    <a:cubicBezTo>
                      <a:pt x="0" y="35"/>
                      <a:pt x="6" y="78"/>
                      <a:pt x="10" y="100"/>
                    </a:cubicBezTo>
                    <a:cubicBezTo>
                      <a:pt x="15" y="133"/>
                      <a:pt x="45" y="139"/>
                      <a:pt x="74" y="138"/>
                    </a:cubicBezTo>
                    <a:cubicBezTo>
                      <a:pt x="107" y="137"/>
                      <a:pt x="160" y="145"/>
                      <a:pt x="188" y="123"/>
                    </a:cubicBezTo>
                    <a:cubicBezTo>
                      <a:pt x="216" y="101"/>
                      <a:pt x="222" y="54"/>
                      <a:pt x="209" y="23"/>
                    </a:cubicBezTo>
                    <a:close/>
                    <a:moveTo>
                      <a:pt x="174" y="116"/>
                    </a:moveTo>
                    <a:cubicBezTo>
                      <a:pt x="151" y="130"/>
                      <a:pt x="115" y="123"/>
                      <a:pt x="89" y="124"/>
                    </a:cubicBezTo>
                    <a:cubicBezTo>
                      <a:pt x="64" y="125"/>
                      <a:pt x="34" y="133"/>
                      <a:pt x="23" y="103"/>
                    </a:cubicBezTo>
                    <a:cubicBezTo>
                      <a:pt x="14" y="77"/>
                      <a:pt x="17" y="42"/>
                      <a:pt x="29" y="17"/>
                    </a:cubicBezTo>
                    <a:cubicBezTo>
                      <a:pt x="86" y="18"/>
                      <a:pt x="142" y="15"/>
                      <a:pt x="199" y="23"/>
                    </a:cubicBezTo>
                    <a:cubicBezTo>
                      <a:pt x="198" y="24"/>
                      <a:pt x="197" y="26"/>
                      <a:pt x="198" y="28"/>
                    </a:cubicBezTo>
                    <a:cubicBezTo>
                      <a:pt x="207" y="56"/>
                      <a:pt x="202" y="100"/>
                      <a:pt x="174" y="1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3" name="Freeform 373"/>
              <p:cNvSpPr/>
              <p:nvPr/>
            </p:nvSpPr>
            <p:spPr bwMode="auto">
              <a:xfrm>
                <a:off x="5451" y="3593"/>
                <a:ext cx="323" cy="63"/>
              </a:xfrm>
              <a:custGeom>
                <a:avLst/>
                <a:gdLst>
                  <a:gd name="T0" fmla="*/ 154 w 160"/>
                  <a:gd name="T1" fmla="*/ 18 h 31"/>
                  <a:gd name="T2" fmla="*/ 8 w 160"/>
                  <a:gd name="T3" fmla="*/ 7 h 31"/>
                  <a:gd name="T4" fmla="*/ 5 w 160"/>
                  <a:gd name="T5" fmla="*/ 15 h 31"/>
                  <a:gd name="T6" fmla="*/ 151 w 160"/>
                  <a:gd name="T7" fmla="*/ 28 h 31"/>
                  <a:gd name="T8" fmla="*/ 154 w 160"/>
                  <a:gd name="T9" fmla="*/ 1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0" h="31">
                    <a:moveTo>
                      <a:pt x="154" y="18"/>
                    </a:moveTo>
                    <a:cubicBezTo>
                      <a:pt x="109" y="0"/>
                      <a:pt x="55" y="17"/>
                      <a:pt x="8" y="7"/>
                    </a:cubicBezTo>
                    <a:cubicBezTo>
                      <a:pt x="2" y="6"/>
                      <a:pt x="0" y="14"/>
                      <a:pt x="5" y="15"/>
                    </a:cubicBezTo>
                    <a:cubicBezTo>
                      <a:pt x="52" y="31"/>
                      <a:pt x="103" y="20"/>
                      <a:pt x="151" y="28"/>
                    </a:cubicBezTo>
                    <a:cubicBezTo>
                      <a:pt x="158" y="29"/>
                      <a:pt x="160" y="21"/>
                      <a:pt x="15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4" name="Freeform 374"/>
              <p:cNvSpPr>
                <a:spLocks noEditPoints="1"/>
              </p:cNvSpPr>
              <p:nvPr/>
            </p:nvSpPr>
            <p:spPr bwMode="auto">
              <a:xfrm>
                <a:off x="5266" y="2875"/>
                <a:ext cx="1026" cy="1055"/>
              </a:xfrm>
              <a:custGeom>
                <a:avLst/>
                <a:gdLst>
                  <a:gd name="T0" fmla="*/ 347 w 509"/>
                  <a:gd name="T1" fmla="*/ 68 h 523"/>
                  <a:gd name="T2" fmla="*/ 185 w 509"/>
                  <a:gd name="T3" fmla="*/ 73 h 523"/>
                  <a:gd name="T4" fmla="*/ 216 w 509"/>
                  <a:gd name="T5" fmla="*/ 70 h 523"/>
                  <a:gd name="T6" fmla="*/ 303 w 509"/>
                  <a:gd name="T7" fmla="*/ 107 h 523"/>
                  <a:gd name="T8" fmla="*/ 339 w 509"/>
                  <a:gd name="T9" fmla="*/ 98 h 523"/>
                  <a:gd name="T10" fmla="*/ 399 w 509"/>
                  <a:gd name="T11" fmla="*/ 128 h 523"/>
                  <a:gd name="T12" fmla="*/ 406 w 509"/>
                  <a:gd name="T13" fmla="*/ 265 h 523"/>
                  <a:gd name="T14" fmla="*/ 335 w 509"/>
                  <a:gd name="T15" fmla="*/ 483 h 523"/>
                  <a:gd name="T16" fmla="*/ 346 w 509"/>
                  <a:gd name="T17" fmla="*/ 360 h 523"/>
                  <a:gd name="T18" fmla="*/ 266 w 509"/>
                  <a:gd name="T19" fmla="*/ 114 h 523"/>
                  <a:gd name="T20" fmla="*/ 180 w 509"/>
                  <a:gd name="T21" fmla="*/ 66 h 523"/>
                  <a:gd name="T22" fmla="*/ 114 w 509"/>
                  <a:gd name="T23" fmla="*/ 80 h 523"/>
                  <a:gd name="T24" fmla="*/ 41 w 509"/>
                  <a:gd name="T25" fmla="*/ 228 h 523"/>
                  <a:gd name="T26" fmla="*/ 15 w 509"/>
                  <a:gd name="T27" fmla="*/ 444 h 523"/>
                  <a:gd name="T28" fmla="*/ 72 w 509"/>
                  <a:gd name="T29" fmla="*/ 491 h 523"/>
                  <a:gd name="T30" fmla="*/ 310 w 509"/>
                  <a:gd name="T31" fmla="*/ 500 h 523"/>
                  <a:gd name="T32" fmla="*/ 338 w 509"/>
                  <a:gd name="T33" fmla="*/ 494 h 523"/>
                  <a:gd name="T34" fmla="*/ 439 w 509"/>
                  <a:gd name="T35" fmla="*/ 450 h 523"/>
                  <a:gd name="T36" fmla="*/ 445 w 509"/>
                  <a:gd name="T37" fmla="*/ 358 h 523"/>
                  <a:gd name="T38" fmla="*/ 205 w 509"/>
                  <a:gd name="T39" fmla="*/ 66 h 523"/>
                  <a:gd name="T40" fmla="*/ 199 w 509"/>
                  <a:gd name="T41" fmla="*/ 31 h 523"/>
                  <a:gd name="T42" fmla="*/ 216 w 509"/>
                  <a:gd name="T43" fmla="*/ 51 h 523"/>
                  <a:gd name="T44" fmla="*/ 263 w 509"/>
                  <a:gd name="T45" fmla="*/ 37 h 523"/>
                  <a:gd name="T46" fmla="*/ 334 w 509"/>
                  <a:gd name="T47" fmla="*/ 88 h 523"/>
                  <a:gd name="T48" fmla="*/ 308 w 509"/>
                  <a:gd name="T49" fmla="*/ 64 h 523"/>
                  <a:gd name="T50" fmla="*/ 204 w 509"/>
                  <a:gd name="T51" fmla="*/ 26 h 523"/>
                  <a:gd name="T52" fmla="*/ 329 w 509"/>
                  <a:gd name="T53" fmla="*/ 41 h 523"/>
                  <a:gd name="T54" fmla="*/ 55 w 509"/>
                  <a:gd name="T55" fmla="*/ 234 h 523"/>
                  <a:gd name="T56" fmla="*/ 254 w 509"/>
                  <a:gd name="T57" fmla="*/ 316 h 523"/>
                  <a:gd name="T58" fmla="*/ 66 w 509"/>
                  <a:gd name="T59" fmla="*/ 215 h 523"/>
                  <a:gd name="T60" fmla="*/ 75 w 509"/>
                  <a:gd name="T61" fmla="*/ 210 h 523"/>
                  <a:gd name="T62" fmla="*/ 256 w 509"/>
                  <a:gd name="T63" fmla="*/ 319 h 523"/>
                  <a:gd name="T64" fmla="*/ 65 w 509"/>
                  <a:gd name="T65" fmla="*/ 318 h 523"/>
                  <a:gd name="T66" fmla="*/ 46 w 509"/>
                  <a:gd name="T67" fmla="*/ 449 h 523"/>
                  <a:gd name="T68" fmla="*/ 50 w 509"/>
                  <a:gd name="T69" fmla="*/ 313 h 523"/>
                  <a:gd name="T70" fmla="*/ 46 w 509"/>
                  <a:gd name="T71" fmla="*/ 449 h 523"/>
                  <a:gd name="T72" fmla="*/ 95 w 509"/>
                  <a:gd name="T73" fmla="*/ 489 h 523"/>
                  <a:gd name="T74" fmla="*/ 259 w 509"/>
                  <a:gd name="T75" fmla="*/ 325 h 523"/>
                  <a:gd name="T76" fmla="*/ 74 w 509"/>
                  <a:gd name="T77" fmla="*/ 198 h 523"/>
                  <a:gd name="T78" fmla="*/ 290 w 509"/>
                  <a:gd name="T79" fmla="*/ 225 h 523"/>
                  <a:gd name="T80" fmla="*/ 300 w 509"/>
                  <a:gd name="T81" fmla="*/ 490 h 523"/>
                  <a:gd name="T82" fmla="*/ 407 w 509"/>
                  <a:gd name="T83" fmla="*/ 328 h 523"/>
                  <a:gd name="T84" fmla="*/ 380 w 509"/>
                  <a:gd name="T85" fmla="*/ 468 h 523"/>
                  <a:gd name="T86" fmla="*/ 418 w 509"/>
                  <a:gd name="T87" fmla="*/ 252 h 523"/>
                  <a:gd name="T88" fmla="*/ 432 w 509"/>
                  <a:gd name="T89" fmla="*/ 334 h 523"/>
                  <a:gd name="T90" fmla="*/ 434 w 509"/>
                  <a:gd name="T91" fmla="*/ 442 h 523"/>
                  <a:gd name="T92" fmla="*/ 386 w 509"/>
                  <a:gd name="T93" fmla="*/ 466 h 523"/>
                  <a:gd name="T94" fmla="*/ 434 w 509"/>
                  <a:gd name="T95" fmla="*/ 442 h 523"/>
                  <a:gd name="T96" fmla="*/ 439 w 509"/>
                  <a:gd name="T97" fmla="*/ 347 h 523"/>
                  <a:gd name="T98" fmla="*/ 473 w 509"/>
                  <a:gd name="T99" fmla="*/ 214 h 523"/>
                  <a:gd name="T100" fmla="*/ 411 w 509"/>
                  <a:gd name="T101" fmla="*/ 131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9" h="523">
                    <a:moveTo>
                      <a:pt x="496" y="207"/>
                    </a:moveTo>
                    <a:cubicBezTo>
                      <a:pt x="487" y="159"/>
                      <a:pt x="463" y="108"/>
                      <a:pt x="409" y="123"/>
                    </a:cubicBezTo>
                    <a:cubicBezTo>
                      <a:pt x="398" y="96"/>
                      <a:pt x="379" y="74"/>
                      <a:pt x="347" y="68"/>
                    </a:cubicBezTo>
                    <a:cubicBezTo>
                      <a:pt x="343" y="34"/>
                      <a:pt x="319" y="9"/>
                      <a:pt x="280" y="6"/>
                    </a:cubicBezTo>
                    <a:cubicBezTo>
                      <a:pt x="225" y="0"/>
                      <a:pt x="182" y="10"/>
                      <a:pt x="182" y="73"/>
                    </a:cubicBezTo>
                    <a:cubicBezTo>
                      <a:pt x="182" y="74"/>
                      <a:pt x="185" y="75"/>
                      <a:pt x="185" y="73"/>
                    </a:cubicBezTo>
                    <a:cubicBezTo>
                      <a:pt x="186" y="75"/>
                      <a:pt x="187" y="76"/>
                      <a:pt x="189" y="76"/>
                    </a:cubicBezTo>
                    <a:cubicBezTo>
                      <a:pt x="195" y="77"/>
                      <a:pt x="202" y="74"/>
                      <a:pt x="209" y="75"/>
                    </a:cubicBezTo>
                    <a:cubicBezTo>
                      <a:pt x="212" y="76"/>
                      <a:pt x="216" y="74"/>
                      <a:pt x="216" y="70"/>
                    </a:cubicBezTo>
                    <a:cubicBezTo>
                      <a:pt x="216" y="67"/>
                      <a:pt x="216" y="63"/>
                      <a:pt x="216" y="59"/>
                    </a:cubicBezTo>
                    <a:cubicBezTo>
                      <a:pt x="243" y="66"/>
                      <a:pt x="271" y="68"/>
                      <a:pt x="299" y="72"/>
                    </a:cubicBezTo>
                    <a:cubicBezTo>
                      <a:pt x="302" y="83"/>
                      <a:pt x="303" y="95"/>
                      <a:pt x="303" y="107"/>
                    </a:cubicBezTo>
                    <a:cubicBezTo>
                      <a:pt x="303" y="110"/>
                      <a:pt x="306" y="112"/>
                      <a:pt x="309" y="111"/>
                    </a:cubicBezTo>
                    <a:cubicBezTo>
                      <a:pt x="321" y="109"/>
                      <a:pt x="330" y="105"/>
                      <a:pt x="339" y="98"/>
                    </a:cubicBezTo>
                    <a:cubicBezTo>
                      <a:pt x="339" y="98"/>
                      <a:pt x="339" y="98"/>
                      <a:pt x="339" y="98"/>
                    </a:cubicBezTo>
                    <a:cubicBezTo>
                      <a:pt x="339" y="101"/>
                      <a:pt x="344" y="101"/>
                      <a:pt x="345" y="98"/>
                    </a:cubicBezTo>
                    <a:cubicBezTo>
                      <a:pt x="347" y="90"/>
                      <a:pt x="347" y="83"/>
                      <a:pt x="347" y="76"/>
                    </a:cubicBezTo>
                    <a:cubicBezTo>
                      <a:pt x="375" y="85"/>
                      <a:pt x="391" y="104"/>
                      <a:pt x="399" y="128"/>
                    </a:cubicBezTo>
                    <a:cubicBezTo>
                      <a:pt x="399" y="129"/>
                      <a:pt x="399" y="131"/>
                      <a:pt x="401" y="132"/>
                    </a:cubicBezTo>
                    <a:cubicBezTo>
                      <a:pt x="407" y="152"/>
                      <a:pt x="409" y="175"/>
                      <a:pt x="409" y="197"/>
                    </a:cubicBezTo>
                    <a:cubicBezTo>
                      <a:pt x="410" y="220"/>
                      <a:pt x="408" y="243"/>
                      <a:pt x="406" y="265"/>
                    </a:cubicBezTo>
                    <a:cubicBezTo>
                      <a:pt x="404" y="282"/>
                      <a:pt x="399" y="303"/>
                      <a:pt x="403" y="321"/>
                    </a:cubicBezTo>
                    <a:cubicBezTo>
                      <a:pt x="330" y="318"/>
                      <a:pt x="345" y="429"/>
                      <a:pt x="350" y="475"/>
                    </a:cubicBezTo>
                    <a:cubicBezTo>
                      <a:pt x="345" y="478"/>
                      <a:pt x="341" y="481"/>
                      <a:pt x="335" y="483"/>
                    </a:cubicBezTo>
                    <a:cubicBezTo>
                      <a:pt x="331" y="485"/>
                      <a:pt x="324" y="485"/>
                      <a:pt x="320" y="488"/>
                    </a:cubicBezTo>
                    <a:cubicBezTo>
                      <a:pt x="320" y="488"/>
                      <a:pt x="320" y="488"/>
                      <a:pt x="319" y="488"/>
                    </a:cubicBezTo>
                    <a:cubicBezTo>
                      <a:pt x="344" y="454"/>
                      <a:pt x="344" y="399"/>
                      <a:pt x="346" y="360"/>
                    </a:cubicBezTo>
                    <a:cubicBezTo>
                      <a:pt x="347" y="330"/>
                      <a:pt x="344" y="301"/>
                      <a:pt x="334" y="273"/>
                    </a:cubicBezTo>
                    <a:cubicBezTo>
                      <a:pt x="322" y="242"/>
                      <a:pt x="294" y="221"/>
                      <a:pt x="286" y="188"/>
                    </a:cubicBezTo>
                    <a:cubicBezTo>
                      <a:pt x="279" y="159"/>
                      <a:pt x="288" y="138"/>
                      <a:pt x="266" y="114"/>
                    </a:cubicBezTo>
                    <a:cubicBezTo>
                      <a:pt x="251" y="97"/>
                      <a:pt x="224" y="92"/>
                      <a:pt x="202" y="89"/>
                    </a:cubicBezTo>
                    <a:cubicBezTo>
                      <a:pt x="189" y="87"/>
                      <a:pt x="171" y="83"/>
                      <a:pt x="153" y="81"/>
                    </a:cubicBezTo>
                    <a:cubicBezTo>
                      <a:pt x="163" y="77"/>
                      <a:pt x="172" y="73"/>
                      <a:pt x="180" y="66"/>
                    </a:cubicBezTo>
                    <a:cubicBezTo>
                      <a:pt x="184" y="63"/>
                      <a:pt x="180" y="57"/>
                      <a:pt x="175" y="58"/>
                    </a:cubicBezTo>
                    <a:cubicBezTo>
                      <a:pt x="163" y="62"/>
                      <a:pt x="151" y="68"/>
                      <a:pt x="139" y="72"/>
                    </a:cubicBezTo>
                    <a:cubicBezTo>
                      <a:pt x="131" y="75"/>
                      <a:pt x="123" y="78"/>
                      <a:pt x="114" y="80"/>
                    </a:cubicBezTo>
                    <a:cubicBezTo>
                      <a:pt x="102" y="81"/>
                      <a:pt x="90" y="85"/>
                      <a:pt x="82" y="92"/>
                    </a:cubicBezTo>
                    <a:cubicBezTo>
                      <a:pt x="55" y="114"/>
                      <a:pt x="52" y="170"/>
                      <a:pt x="63" y="205"/>
                    </a:cubicBezTo>
                    <a:cubicBezTo>
                      <a:pt x="55" y="211"/>
                      <a:pt x="47" y="219"/>
                      <a:pt x="41" y="228"/>
                    </a:cubicBezTo>
                    <a:cubicBezTo>
                      <a:pt x="35" y="231"/>
                      <a:pt x="31" y="235"/>
                      <a:pt x="28" y="240"/>
                    </a:cubicBezTo>
                    <a:cubicBezTo>
                      <a:pt x="16" y="261"/>
                      <a:pt x="30" y="287"/>
                      <a:pt x="45" y="307"/>
                    </a:cubicBezTo>
                    <a:cubicBezTo>
                      <a:pt x="0" y="325"/>
                      <a:pt x="8" y="408"/>
                      <a:pt x="15" y="444"/>
                    </a:cubicBezTo>
                    <a:cubicBezTo>
                      <a:pt x="16" y="446"/>
                      <a:pt x="17" y="447"/>
                      <a:pt x="19" y="448"/>
                    </a:cubicBezTo>
                    <a:cubicBezTo>
                      <a:pt x="29" y="450"/>
                      <a:pt x="38" y="454"/>
                      <a:pt x="47" y="455"/>
                    </a:cubicBezTo>
                    <a:cubicBezTo>
                      <a:pt x="52" y="469"/>
                      <a:pt x="59" y="482"/>
                      <a:pt x="72" y="491"/>
                    </a:cubicBezTo>
                    <a:cubicBezTo>
                      <a:pt x="85" y="502"/>
                      <a:pt x="104" y="502"/>
                      <a:pt x="121" y="502"/>
                    </a:cubicBezTo>
                    <a:cubicBezTo>
                      <a:pt x="152" y="501"/>
                      <a:pt x="179" y="496"/>
                      <a:pt x="210" y="503"/>
                    </a:cubicBezTo>
                    <a:cubicBezTo>
                      <a:pt x="239" y="509"/>
                      <a:pt x="284" y="523"/>
                      <a:pt x="310" y="500"/>
                    </a:cubicBezTo>
                    <a:cubicBezTo>
                      <a:pt x="312" y="497"/>
                      <a:pt x="314" y="495"/>
                      <a:pt x="316" y="492"/>
                    </a:cubicBezTo>
                    <a:cubicBezTo>
                      <a:pt x="317" y="494"/>
                      <a:pt x="318" y="495"/>
                      <a:pt x="319" y="496"/>
                    </a:cubicBezTo>
                    <a:cubicBezTo>
                      <a:pt x="323" y="500"/>
                      <a:pt x="333" y="496"/>
                      <a:pt x="338" y="494"/>
                    </a:cubicBezTo>
                    <a:cubicBezTo>
                      <a:pt x="345" y="492"/>
                      <a:pt x="356" y="488"/>
                      <a:pt x="362" y="482"/>
                    </a:cubicBezTo>
                    <a:cubicBezTo>
                      <a:pt x="388" y="477"/>
                      <a:pt x="415" y="467"/>
                      <a:pt x="437" y="452"/>
                    </a:cubicBezTo>
                    <a:cubicBezTo>
                      <a:pt x="438" y="451"/>
                      <a:pt x="438" y="451"/>
                      <a:pt x="439" y="450"/>
                    </a:cubicBezTo>
                    <a:cubicBezTo>
                      <a:pt x="442" y="450"/>
                      <a:pt x="445" y="449"/>
                      <a:pt x="444" y="445"/>
                    </a:cubicBezTo>
                    <a:cubicBezTo>
                      <a:pt x="444" y="427"/>
                      <a:pt x="449" y="389"/>
                      <a:pt x="443" y="360"/>
                    </a:cubicBezTo>
                    <a:cubicBezTo>
                      <a:pt x="444" y="360"/>
                      <a:pt x="444" y="359"/>
                      <a:pt x="445" y="358"/>
                    </a:cubicBezTo>
                    <a:cubicBezTo>
                      <a:pt x="464" y="340"/>
                      <a:pt x="489" y="320"/>
                      <a:pt x="499" y="294"/>
                    </a:cubicBezTo>
                    <a:cubicBezTo>
                      <a:pt x="509" y="265"/>
                      <a:pt x="502" y="236"/>
                      <a:pt x="496" y="207"/>
                    </a:cubicBezTo>
                    <a:close/>
                    <a:moveTo>
                      <a:pt x="205" y="66"/>
                    </a:moveTo>
                    <a:cubicBezTo>
                      <a:pt x="199" y="67"/>
                      <a:pt x="193" y="68"/>
                      <a:pt x="188" y="69"/>
                    </a:cubicBezTo>
                    <a:cubicBezTo>
                      <a:pt x="187" y="69"/>
                      <a:pt x="186" y="70"/>
                      <a:pt x="186" y="70"/>
                    </a:cubicBezTo>
                    <a:cubicBezTo>
                      <a:pt x="188" y="56"/>
                      <a:pt x="191" y="42"/>
                      <a:pt x="199" y="31"/>
                    </a:cubicBezTo>
                    <a:cubicBezTo>
                      <a:pt x="202" y="32"/>
                      <a:pt x="205" y="33"/>
                      <a:pt x="208" y="33"/>
                    </a:cubicBezTo>
                    <a:cubicBezTo>
                      <a:pt x="204" y="43"/>
                      <a:pt x="205" y="55"/>
                      <a:pt x="205" y="66"/>
                    </a:cubicBezTo>
                    <a:close/>
                    <a:moveTo>
                      <a:pt x="216" y="51"/>
                    </a:moveTo>
                    <a:cubicBezTo>
                      <a:pt x="216" y="51"/>
                      <a:pt x="216" y="51"/>
                      <a:pt x="216" y="51"/>
                    </a:cubicBezTo>
                    <a:cubicBezTo>
                      <a:pt x="217" y="45"/>
                      <a:pt x="217" y="40"/>
                      <a:pt x="217" y="34"/>
                    </a:cubicBezTo>
                    <a:cubicBezTo>
                      <a:pt x="232" y="35"/>
                      <a:pt x="248" y="34"/>
                      <a:pt x="263" y="37"/>
                    </a:cubicBezTo>
                    <a:cubicBezTo>
                      <a:pt x="277" y="40"/>
                      <a:pt x="286" y="48"/>
                      <a:pt x="292" y="57"/>
                    </a:cubicBezTo>
                    <a:cubicBezTo>
                      <a:pt x="269" y="50"/>
                      <a:pt x="241" y="55"/>
                      <a:pt x="216" y="51"/>
                    </a:cubicBezTo>
                    <a:close/>
                    <a:moveTo>
                      <a:pt x="334" y="88"/>
                    </a:moveTo>
                    <a:cubicBezTo>
                      <a:pt x="327" y="93"/>
                      <a:pt x="320" y="97"/>
                      <a:pt x="313" y="100"/>
                    </a:cubicBezTo>
                    <a:cubicBezTo>
                      <a:pt x="313" y="90"/>
                      <a:pt x="312" y="80"/>
                      <a:pt x="309" y="70"/>
                    </a:cubicBezTo>
                    <a:cubicBezTo>
                      <a:pt x="311" y="68"/>
                      <a:pt x="310" y="65"/>
                      <a:pt x="308" y="64"/>
                    </a:cubicBezTo>
                    <a:cubicBezTo>
                      <a:pt x="308" y="64"/>
                      <a:pt x="307" y="64"/>
                      <a:pt x="307" y="64"/>
                    </a:cubicBezTo>
                    <a:cubicBezTo>
                      <a:pt x="303" y="51"/>
                      <a:pt x="294" y="39"/>
                      <a:pt x="280" y="32"/>
                    </a:cubicBezTo>
                    <a:cubicBezTo>
                      <a:pt x="260" y="23"/>
                      <a:pt x="228" y="22"/>
                      <a:pt x="204" y="26"/>
                    </a:cubicBezTo>
                    <a:cubicBezTo>
                      <a:pt x="206" y="25"/>
                      <a:pt x="207" y="23"/>
                      <a:pt x="209" y="22"/>
                    </a:cubicBezTo>
                    <a:cubicBezTo>
                      <a:pt x="225" y="10"/>
                      <a:pt x="252" y="13"/>
                      <a:pt x="271" y="14"/>
                    </a:cubicBezTo>
                    <a:cubicBezTo>
                      <a:pt x="293" y="16"/>
                      <a:pt x="316" y="21"/>
                      <a:pt x="329" y="41"/>
                    </a:cubicBezTo>
                    <a:cubicBezTo>
                      <a:pt x="337" y="54"/>
                      <a:pt x="337" y="71"/>
                      <a:pt x="338" y="87"/>
                    </a:cubicBezTo>
                    <a:cubicBezTo>
                      <a:pt x="336" y="87"/>
                      <a:pt x="335" y="87"/>
                      <a:pt x="334" y="88"/>
                    </a:cubicBezTo>
                    <a:close/>
                    <a:moveTo>
                      <a:pt x="55" y="234"/>
                    </a:moveTo>
                    <a:cubicBezTo>
                      <a:pt x="77" y="227"/>
                      <a:pt x="107" y="233"/>
                      <a:pt x="131" y="233"/>
                    </a:cubicBezTo>
                    <a:cubicBezTo>
                      <a:pt x="190" y="234"/>
                      <a:pt x="244" y="246"/>
                      <a:pt x="245" y="316"/>
                    </a:cubicBezTo>
                    <a:cubicBezTo>
                      <a:pt x="245" y="322"/>
                      <a:pt x="253" y="322"/>
                      <a:pt x="254" y="316"/>
                    </a:cubicBezTo>
                    <a:cubicBezTo>
                      <a:pt x="263" y="233"/>
                      <a:pt x="181" y="223"/>
                      <a:pt x="117" y="224"/>
                    </a:cubicBezTo>
                    <a:cubicBezTo>
                      <a:pt x="101" y="224"/>
                      <a:pt x="77" y="219"/>
                      <a:pt x="57" y="223"/>
                    </a:cubicBezTo>
                    <a:cubicBezTo>
                      <a:pt x="60" y="220"/>
                      <a:pt x="63" y="218"/>
                      <a:pt x="66" y="215"/>
                    </a:cubicBezTo>
                    <a:cubicBezTo>
                      <a:pt x="67" y="216"/>
                      <a:pt x="67" y="218"/>
                      <a:pt x="68" y="219"/>
                    </a:cubicBezTo>
                    <a:cubicBezTo>
                      <a:pt x="70" y="224"/>
                      <a:pt x="77" y="220"/>
                      <a:pt x="76" y="215"/>
                    </a:cubicBezTo>
                    <a:cubicBezTo>
                      <a:pt x="76" y="213"/>
                      <a:pt x="76" y="212"/>
                      <a:pt x="75" y="210"/>
                    </a:cubicBezTo>
                    <a:cubicBezTo>
                      <a:pt x="107" y="192"/>
                      <a:pt x="146" y="195"/>
                      <a:pt x="187" y="198"/>
                    </a:cubicBezTo>
                    <a:cubicBezTo>
                      <a:pt x="219" y="200"/>
                      <a:pt x="250" y="204"/>
                      <a:pt x="259" y="240"/>
                    </a:cubicBezTo>
                    <a:cubicBezTo>
                      <a:pt x="265" y="265"/>
                      <a:pt x="263" y="295"/>
                      <a:pt x="256" y="319"/>
                    </a:cubicBezTo>
                    <a:cubicBezTo>
                      <a:pt x="256" y="320"/>
                      <a:pt x="256" y="320"/>
                      <a:pt x="256" y="321"/>
                    </a:cubicBezTo>
                    <a:cubicBezTo>
                      <a:pt x="256" y="321"/>
                      <a:pt x="255" y="320"/>
                      <a:pt x="254" y="320"/>
                    </a:cubicBezTo>
                    <a:cubicBezTo>
                      <a:pt x="192" y="319"/>
                      <a:pt x="127" y="314"/>
                      <a:pt x="65" y="318"/>
                    </a:cubicBezTo>
                    <a:cubicBezTo>
                      <a:pt x="64" y="315"/>
                      <a:pt x="61" y="315"/>
                      <a:pt x="60" y="316"/>
                    </a:cubicBezTo>
                    <a:cubicBezTo>
                      <a:pt x="46" y="293"/>
                      <a:pt x="16" y="247"/>
                      <a:pt x="55" y="234"/>
                    </a:cubicBezTo>
                    <a:close/>
                    <a:moveTo>
                      <a:pt x="46" y="449"/>
                    </a:moveTo>
                    <a:cubicBezTo>
                      <a:pt x="30" y="444"/>
                      <a:pt x="25" y="437"/>
                      <a:pt x="23" y="421"/>
                    </a:cubicBezTo>
                    <a:cubicBezTo>
                      <a:pt x="21" y="408"/>
                      <a:pt x="21" y="396"/>
                      <a:pt x="21" y="383"/>
                    </a:cubicBezTo>
                    <a:cubicBezTo>
                      <a:pt x="22" y="354"/>
                      <a:pt x="30" y="332"/>
                      <a:pt x="50" y="313"/>
                    </a:cubicBezTo>
                    <a:cubicBezTo>
                      <a:pt x="53" y="317"/>
                      <a:pt x="56" y="320"/>
                      <a:pt x="58" y="322"/>
                    </a:cubicBezTo>
                    <a:cubicBezTo>
                      <a:pt x="58" y="322"/>
                      <a:pt x="58" y="322"/>
                      <a:pt x="58" y="322"/>
                    </a:cubicBezTo>
                    <a:cubicBezTo>
                      <a:pt x="50" y="359"/>
                      <a:pt x="36" y="409"/>
                      <a:pt x="46" y="449"/>
                    </a:cubicBezTo>
                    <a:close/>
                    <a:moveTo>
                      <a:pt x="300" y="490"/>
                    </a:moveTo>
                    <a:cubicBezTo>
                      <a:pt x="276" y="513"/>
                      <a:pt x="224" y="494"/>
                      <a:pt x="197" y="488"/>
                    </a:cubicBezTo>
                    <a:cubicBezTo>
                      <a:pt x="163" y="481"/>
                      <a:pt x="129" y="495"/>
                      <a:pt x="95" y="489"/>
                    </a:cubicBezTo>
                    <a:cubicBezTo>
                      <a:pt x="30" y="479"/>
                      <a:pt x="60" y="372"/>
                      <a:pt x="65" y="324"/>
                    </a:cubicBezTo>
                    <a:cubicBezTo>
                      <a:pt x="127" y="329"/>
                      <a:pt x="192" y="336"/>
                      <a:pt x="254" y="331"/>
                    </a:cubicBezTo>
                    <a:cubicBezTo>
                      <a:pt x="258" y="331"/>
                      <a:pt x="259" y="328"/>
                      <a:pt x="259" y="325"/>
                    </a:cubicBezTo>
                    <a:cubicBezTo>
                      <a:pt x="262" y="326"/>
                      <a:pt x="265" y="326"/>
                      <a:pt x="267" y="322"/>
                    </a:cubicBezTo>
                    <a:cubicBezTo>
                      <a:pt x="285" y="271"/>
                      <a:pt x="277" y="194"/>
                      <a:pt x="212" y="188"/>
                    </a:cubicBezTo>
                    <a:cubicBezTo>
                      <a:pt x="165" y="184"/>
                      <a:pt x="113" y="178"/>
                      <a:pt x="74" y="198"/>
                    </a:cubicBezTo>
                    <a:cubicBezTo>
                      <a:pt x="69" y="159"/>
                      <a:pt x="67" y="101"/>
                      <a:pt x="112" y="96"/>
                    </a:cubicBezTo>
                    <a:cubicBezTo>
                      <a:pt x="148" y="92"/>
                      <a:pt x="194" y="98"/>
                      <a:pt x="229" y="107"/>
                    </a:cubicBezTo>
                    <a:cubicBezTo>
                      <a:pt x="287" y="122"/>
                      <a:pt x="265" y="184"/>
                      <a:pt x="290" y="225"/>
                    </a:cubicBezTo>
                    <a:cubicBezTo>
                      <a:pt x="302" y="245"/>
                      <a:pt x="317" y="261"/>
                      <a:pt x="325" y="285"/>
                    </a:cubicBezTo>
                    <a:cubicBezTo>
                      <a:pt x="334" y="312"/>
                      <a:pt x="333" y="342"/>
                      <a:pt x="331" y="369"/>
                    </a:cubicBezTo>
                    <a:cubicBezTo>
                      <a:pt x="329" y="406"/>
                      <a:pt x="328" y="462"/>
                      <a:pt x="300" y="490"/>
                    </a:cubicBezTo>
                    <a:close/>
                    <a:moveTo>
                      <a:pt x="364" y="474"/>
                    </a:moveTo>
                    <a:cubicBezTo>
                      <a:pt x="363" y="472"/>
                      <a:pt x="360" y="471"/>
                      <a:pt x="357" y="471"/>
                    </a:cubicBezTo>
                    <a:cubicBezTo>
                      <a:pt x="355" y="424"/>
                      <a:pt x="340" y="328"/>
                      <a:pt x="407" y="328"/>
                    </a:cubicBezTo>
                    <a:cubicBezTo>
                      <a:pt x="417" y="328"/>
                      <a:pt x="424" y="334"/>
                      <a:pt x="428" y="342"/>
                    </a:cubicBezTo>
                    <a:cubicBezTo>
                      <a:pt x="428" y="343"/>
                      <a:pt x="428" y="343"/>
                      <a:pt x="428" y="343"/>
                    </a:cubicBezTo>
                    <a:cubicBezTo>
                      <a:pt x="371" y="353"/>
                      <a:pt x="364" y="421"/>
                      <a:pt x="380" y="468"/>
                    </a:cubicBezTo>
                    <a:cubicBezTo>
                      <a:pt x="380" y="468"/>
                      <a:pt x="380" y="469"/>
                      <a:pt x="380" y="469"/>
                    </a:cubicBezTo>
                    <a:cubicBezTo>
                      <a:pt x="375" y="471"/>
                      <a:pt x="369" y="473"/>
                      <a:pt x="364" y="474"/>
                    </a:cubicBezTo>
                    <a:close/>
                    <a:moveTo>
                      <a:pt x="418" y="252"/>
                    </a:moveTo>
                    <a:cubicBezTo>
                      <a:pt x="420" y="226"/>
                      <a:pt x="421" y="200"/>
                      <a:pt x="419" y="175"/>
                    </a:cubicBezTo>
                    <a:cubicBezTo>
                      <a:pt x="460" y="154"/>
                      <a:pt x="467" y="230"/>
                      <a:pt x="468" y="255"/>
                    </a:cubicBezTo>
                    <a:cubicBezTo>
                      <a:pt x="470" y="285"/>
                      <a:pt x="447" y="309"/>
                      <a:pt x="432" y="334"/>
                    </a:cubicBezTo>
                    <a:cubicBezTo>
                      <a:pt x="427" y="327"/>
                      <a:pt x="421" y="323"/>
                      <a:pt x="412" y="321"/>
                    </a:cubicBezTo>
                    <a:cubicBezTo>
                      <a:pt x="418" y="300"/>
                      <a:pt x="416" y="274"/>
                      <a:pt x="418" y="252"/>
                    </a:cubicBezTo>
                    <a:close/>
                    <a:moveTo>
                      <a:pt x="434" y="442"/>
                    </a:moveTo>
                    <a:cubicBezTo>
                      <a:pt x="433" y="442"/>
                      <a:pt x="432" y="442"/>
                      <a:pt x="431" y="443"/>
                    </a:cubicBezTo>
                    <a:cubicBezTo>
                      <a:pt x="417" y="452"/>
                      <a:pt x="402" y="460"/>
                      <a:pt x="386" y="467"/>
                    </a:cubicBezTo>
                    <a:cubicBezTo>
                      <a:pt x="386" y="466"/>
                      <a:pt x="386" y="466"/>
                      <a:pt x="386" y="466"/>
                    </a:cubicBezTo>
                    <a:cubicBezTo>
                      <a:pt x="379" y="424"/>
                      <a:pt x="376" y="360"/>
                      <a:pt x="432" y="353"/>
                    </a:cubicBezTo>
                    <a:cubicBezTo>
                      <a:pt x="432" y="353"/>
                      <a:pt x="432" y="353"/>
                      <a:pt x="432" y="353"/>
                    </a:cubicBezTo>
                    <a:cubicBezTo>
                      <a:pt x="439" y="380"/>
                      <a:pt x="433" y="423"/>
                      <a:pt x="434" y="442"/>
                    </a:cubicBezTo>
                    <a:close/>
                    <a:moveTo>
                      <a:pt x="483" y="301"/>
                    </a:moveTo>
                    <a:cubicBezTo>
                      <a:pt x="472" y="319"/>
                      <a:pt x="454" y="334"/>
                      <a:pt x="440" y="349"/>
                    </a:cubicBezTo>
                    <a:cubicBezTo>
                      <a:pt x="440" y="348"/>
                      <a:pt x="439" y="348"/>
                      <a:pt x="439" y="347"/>
                    </a:cubicBezTo>
                    <a:cubicBezTo>
                      <a:pt x="439" y="346"/>
                      <a:pt x="440" y="346"/>
                      <a:pt x="440" y="346"/>
                    </a:cubicBezTo>
                    <a:cubicBezTo>
                      <a:pt x="452" y="325"/>
                      <a:pt x="467" y="306"/>
                      <a:pt x="476" y="283"/>
                    </a:cubicBezTo>
                    <a:cubicBezTo>
                      <a:pt x="484" y="261"/>
                      <a:pt x="479" y="236"/>
                      <a:pt x="473" y="214"/>
                    </a:cubicBezTo>
                    <a:cubicBezTo>
                      <a:pt x="467" y="189"/>
                      <a:pt x="448" y="135"/>
                      <a:pt x="418" y="167"/>
                    </a:cubicBezTo>
                    <a:cubicBezTo>
                      <a:pt x="418" y="166"/>
                      <a:pt x="418" y="164"/>
                      <a:pt x="418" y="163"/>
                    </a:cubicBezTo>
                    <a:cubicBezTo>
                      <a:pt x="417" y="152"/>
                      <a:pt x="415" y="141"/>
                      <a:pt x="411" y="131"/>
                    </a:cubicBezTo>
                    <a:cubicBezTo>
                      <a:pt x="468" y="122"/>
                      <a:pt x="480" y="179"/>
                      <a:pt x="489" y="225"/>
                    </a:cubicBezTo>
                    <a:cubicBezTo>
                      <a:pt x="494" y="252"/>
                      <a:pt x="497" y="276"/>
                      <a:pt x="483" y="30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5" name="Freeform 375"/>
              <p:cNvSpPr>
                <a:spLocks noEditPoints="1"/>
              </p:cNvSpPr>
              <p:nvPr/>
            </p:nvSpPr>
            <p:spPr bwMode="auto">
              <a:xfrm>
                <a:off x="476" y="-439"/>
                <a:ext cx="1004" cy="682"/>
              </a:xfrm>
              <a:custGeom>
                <a:avLst/>
                <a:gdLst>
                  <a:gd name="T0" fmla="*/ 456 w 498"/>
                  <a:gd name="T1" fmla="*/ 199 h 338"/>
                  <a:gd name="T2" fmla="*/ 449 w 498"/>
                  <a:gd name="T3" fmla="*/ 184 h 338"/>
                  <a:gd name="T4" fmla="*/ 441 w 498"/>
                  <a:gd name="T5" fmla="*/ 156 h 338"/>
                  <a:gd name="T6" fmla="*/ 432 w 498"/>
                  <a:gd name="T7" fmla="*/ 112 h 338"/>
                  <a:gd name="T8" fmla="*/ 294 w 498"/>
                  <a:gd name="T9" fmla="*/ 0 h 338"/>
                  <a:gd name="T10" fmla="*/ 66 w 498"/>
                  <a:gd name="T11" fmla="*/ 70 h 338"/>
                  <a:gd name="T12" fmla="*/ 30 w 498"/>
                  <a:gd name="T13" fmla="*/ 76 h 338"/>
                  <a:gd name="T14" fmla="*/ 29 w 498"/>
                  <a:gd name="T15" fmla="*/ 166 h 338"/>
                  <a:gd name="T16" fmla="*/ 130 w 498"/>
                  <a:gd name="T17" fmla="*/ 122 h 338"/>
                  <a:gd name="T18" fmla="*/ 244 w 498"/>
                  <a:gd name="T19" fmla="*/ 189 h 338"/>
                  <a:gd name="T20" fmla="*/ 242 w 498"/>
                  <a:gd name="T21" fmla="*/ 198 h 338"/>
                  <a:gd name="T22" fmla="*/ 235 w 498"/>
                  <a:gd name="T23" fmla="*/ 204 h 338"/>
                  <a:gd name="T24" fmla="*/ 243 w 498"/>
                  <a:gd name="T25" fmla="*/ 251 h 338"/>
                  <a:gd name="T26" fmla="*/ 300 w 498"/>
                  <a:gd name="T27" fmla="*/ 247 h 338"/>
                  <a:gd name="T28" fmla="*/ 306 w 498"/>
                  <a:gd name="T29" fmla="*/ 258 h 338"/>
                  <a:gd name="T30" fmla="*/ 230 w 498"/>
                  <a:gd name="T31" fmla="*/ 264 h 338"/>
                  <a:gd name="T32" fmla="*/ 227 w 498"/>
                  <a:gd name="T33" fmla="*/ 265 h 338"/>
                  <a:gd name="T34" fmla="*/ 232 w 498"/>
                  <a:gd name="T35" fmla="*/ 185 h 338"/>
                  <a:gd name="T36" fmla="*/ 61 w 498"/>
                  <a:gd name="T37" fmla="*/ 109 h 338"/>
                  <a:gd name="T38" fmla="*/ 198 w 498"/>
                  <a:gd name="T39" fmla="*/ 248 h 338"/>
                  <a:gd name="T40" fmla="*/ 15 w 498"/>
                  <a:gd name="T41" fmla="*/ 170 h 338"/>
                  <a:gd name="T42" fmla="*/ 220 w 498"/>
                  <a:gd name="T43" fmla="*/ 273 h 338"/>
                  <a:gd name="T44" fmla="*/ 230 w 498"/>
                  <a:gd name="T45" fmla="*/ 273 h 338"/>
                  <a:gd name="T46" fmla="*/ 306 w 498"/>
                  <a:gd name="T47" fmla="*/ 265 h 338"/>
                  <a:gd name="T48" fmla="*/ 369 w 498"/>
                  <a:gd name="T49" fmla="*/ 311 h 338"/>
                  <a:gd name="T50" fmla="*/ 483 w 498"/>
                  <a:gd name="T51" fmla="*/ 212 h 338"/>
                  <a:gd name="T52" fmla="*/ 72 w 498"/>
                  <a:gd name="T53" fmla="*/ 75 h 338"/>
                  <a:gd name="T54" fmla="*/ 187 w 498"/>
                  <a:gd name="T55" fmla="*/ 29 h 338"/>
                  <a:gd name="T56" fmla="*/ 332 w 498"/>
                  <a:gd name="T57" fmla="*/ 30 h 338"/>
                  <a:gd name="T58" fmla="*/ 433 w 498"/>
                  <a:gd name="T59" fmla="*/ 127 h 338"/>
                  <a:gd name="T60" fmla="*/ 430 w 498"/>
                  <a:gd name="T61" fmla="*/ 151 h 338"/>
                  <a:gd name="T62" fmla="*/ 255 w 498"/>
                  <a:gd name="T63" fmla="*/ 188 h 338"/>
                  <a:gd name="T64" fmla="*/ 125 w 498"/>
                  <a:gd name="T65" fmla="*/ 108 h 338"/>
                  <a:gd name="T66" fmla="*/ 292 w 498"/>
                  <a:gd name="T67" fmla="*/ 238 h 338"/>
                  <a:gd name="T68" fmla="*/ 243 w 498"/>
                  <a:gd name="T69" fmla="*/ 207 h 338"/>
                  <a:gd name="T70" fmla="*/ 379 w 498"/>
                  <a:gd name="T71" fmla="*/ 185 h 338"/>
                  <a:gd name="T72" fmla="*/ 438 w 498"/>
                  <a:gd name="T73" fmla="*/ 184 h 338"/>
                  <a:gd name="T74" fmla="*/ 281 w 498"/>
                  <a:gd name="T75" fmla="*/ 223 h 338"/>
                  <a:gd name="T76" fmla="*/ 447 w 498"/>
                  <a:gd name="T77" fmla="*/ 199 h 338"/>
                  <a:gd name="T78" fmla="*/ 318 w 498"/>
                  <a:gd name="T79" fmla="*/ 234 h 338"/>
                  <a:gd name="T80" fmla="*/ 359 w 498"/>
                  <a:gd name="T81" fmla="*/ 296 h 338"/>
                  <a:gd name="T82" fmla="*/ 322 w 498"/>
                  <a:gd name="T83" fmla="*/ 266 h 338"/>
                  <a:gd name="T84" fmla="*/ 302 w 498"/>
                  <a:gd name="T85" fmla="*/ 238 h 338"/>
                  <a:gd name="T86" fmla="*/ 316 w 498"/>
                  <a:gd name="T87" fmla="*/ 244 h 338"/>
                  <a:gd name="T88" fmla="*/ 359 w 498"/>
                  <a:gd name="T89" fmla="*/ 296 h 338"/>
                  <a:gd name="T90" fmla="*/ 405 w 498"/>
                  <a:gd name="T91" fmla="*/ 242 h 338"/>
                  <a:gd name="T92" fmla="*/ 340 w 498"/>
                  <a:gd name="T93" fmla="*/ 253 h 338"/>
                  <a:gd name="T94" fmla="*/ 465 w 498"/>
                  <a:gd name="T95" fmla="*/ 212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498" h="338">
                    <a:moveTo>
                      <a:pt x="483" y="212"/>
                    </a:moveTo>
                    <a:cubicBezTo>
                      <a:pt x="478" y="202"/>
                      <a:pt x="468" y="199"/>
                      <a:pt x="456" y="199"/>
                    </a:cubicBezTo>
                    <a:cubicBezTo>
                      <a:pt x="455" y="197"/>
                      <a:pt x="454" y="194"/>
                      <a:pt x="453" y="192"/>
                    </a:cubicBezTo>
                    <a:cubicBezTo>
                      <a:pt x="455" y="189"/>
                      <a:pt x="453" y="184"/>
                      <a:pt x="449" y="184"/>
                    </a:cubicBezTo>
                    <a:cubicBezTo>
                      <a:pt x="448" y="180"/>
                      <a:pt x="447" y="177"/>
                      <a:pt x="445" y="174"/>
                    </a:cubicBezTo>
                    <a:cubicBezTo>
                      <a:pt x="443" y="168"/>
                      <a:pt x="443" y="162"/>
                      <a:pt x="441" y="156"/>
                    </a:cubicBezTo>
                    <a:cubicBezTo>
                      <a:pt x="443" y="154"/>
                      <a:pt x="444" y="152"/>
                      <a:pt x="445" y="149"/>
                    </a:cubicBezTo>
                    <a:cubicBezTo>
                      <a:pt x="451" y="136"/>
                      <a:pt x="440" y="121"/>
                      <a:pt x="432" y="112"/>
                    </a:cubicBezTo>
                    <a:cubicBezTo>
                      <a:pt x="411" y="86"/>
                      <a:pt x="381" y="67"/>
                      <a:pt x="359" y="43"/>
                    </a:cubicBezTo>
                    <a:cubicBezTo>
                      <a:pt x="342" y="25"/>
                      <a:pt x="321" y="0"/>
                      <a:pt x="294" y="0"/>
                    </a:cubicBezTo>
                    <a:cubicBezTo>
                      <a:pt x="267" y="0"/>
                      <a:pt x="239" y="8"/>
                      <a:pt x="212" y="13"/>
                    </a:cubicBezTo>
                    <a:cubicBezTo>
                      <a:pt x="167" y="22"/>
                      <a:pt x="95" y="28"/>
                      <a:pt x="66" y="70"/>
                    </a:cubicBezTo>
                    <a:cubicBezTo>
                      <a:pt x="65" y="71"/>
                      <a:pt x="65" y="72"/>
                      <a:pt x="66" y="73"/>
                    </a:cubicBezTo>
                    <a:cubicBezTo>
                      <a:pt x="54" y="70"/>
                      <a:pt x="42" y="70"/>
                      <a:pt x="30" y="76"/>
                    </a:cubicBezTo>
                    <a:cubicBezTo>
                      <a:pt x="0" y="92"/>
                      <a:pt x="10" y="145"/>
                      <a:pt x="22" y="168"/>
                    </a:cubicBezTo>
                    <a:cubicBezTo>
                      <a:pt x="24" y="172"/>
                      <a:pt x="31" y="170"/>
                      <a:pt x="29" y="166"/>
                    </a:cubicBezTo>
                    <a:cubicBezTo>
                      <a:pt x="21" y="141"/>
                      <a:pt x="9" y="82"/>
                      <a:pt x="53" y="79"/>
                    </a:cubicBezTo>
                    <a:cubicBezTo>
                      <a:pt x="79" y="78"/>
                      <a:pt x="110" y="109"/>
                      <a:pt x="130" y="122"/>
                    </a:cubicBezTo>
                    <a:cubicBezTo>
                      <a:pt x="154" y="137"/>
                      <a:pt x="180" y="149"/>
                      <a:pt x="205" y="162"/>
                    </a:cubicBezTo>
                    <a:cubicBezTo>
                      <a:pt x="215" y="166"/>
                      <a:pt x="241" y="177"/>
                      <a:pt x="244" y="189"/>
                    </a:cubicBezTo>
                    <a:cubicBezTo>
                      <a:pt x="242" y="191"/>
                      <a:pt x="242" y="194"/>
                      <a:pt x="243" y="196"/>
                    </a:cubicBezTo>
                    <a:cubicBezTo>
                      <a:pt x="243" y="197"/>
                      <a:pt x="242" y="197"/>
                      <a:pt x="242" y="198"/>
                    </a:cubicBezTo>
                    <a:cubicBezTo>
                      <a:pt x="240" y="196"/>
                      <a:pt x="237" y="197"/>
                      <a:pt x="236" y="200"/>
                    </a:cubicBezTo>
                    <a:cubicBezTo>
                      <a:pt x="236" y="201"/>
                      <a:pt x="236" y="202"/>
                      <a:pt x="235" y="204"/>
                    </a:cubicBezTo>
                    <a:cubicBezTo>
                      <a:pt x="235" y="204"/>
                      <a:pt x="235" y="205"/>
                      <a:pt x="235" y="206"/>
                    </a:cubicBezTo>
                    <a:cubicBezTo>
                      <a:pt x="231" y="222"/>
                      <a:pt x="228" y="241"/>
                      <a:pt x="243" y="251"/>
                    </a:cubicBezTo>
                    <a:cubicBezTo>
                      <a:pt x="258" y="261"/>
                      <a:pt x="284" y="251"/>
                      <a:pt x="300" y="247"/>
                    </a:cubicBezTo>
                    <a:cubicBezTo>
                      <a:pt x="300" y="247"/>
                      <a:pt x="300" y="247"/>
                      <a:pt x="300" y="247"/>
                    </a:cubicBezTo>
                    <a:cubicBezTo>
                      <a:pt x="303" y="250"/>
                      <a:pt x="305" y="254"/>
                      <a:pt x="308" y="258"/>
                    </a:cubicBezTo>
                    <a:cubicBezTo>
                      <a:pt x="307" y="258"/>
                      <a:pt x="307" y="258"/>
                      <a:pt x="306" y="258"/>
                    </a:cubicBezTo>
                    <a:cubicBezTo>
                      <a:pt x="296" y="256"/>
                      <a:pt x="286" y="259"/>
                      <a:pt x="276" y="260"/>
                    </a:cubicBezTo>
                    <a:cubicBezTo>
                      <a:pt x="261" y="263"/>
                      <a:pt x="246" y="265"/>
                      <a:pt x="230" y="264"/>
                    </a:cubicBezTo>
                    <a:cubicBezTo>
                      <a:pt x="229" y="264"/>
                      <a:pt x="228" y="265"/>
                      <a:pt x="227" y="265"/>
                    </a:cubicBezTo>
                    <a:cubicBezTo>
                      <a:pt x="227" y="265"/>
                      <a:pt x="227" y="265"/>
                      <a:pt x="227" y="265"/>
                    </a:cubicBezTo>
                    <a:cubicBezTo>
                      <a:pt x="198" y="243"/>
                      <a:pt x="215" y="216"/>
                      <a:pt x="235" y="195"/>
                    </a:cubicBezTo>
                    <a:cubicBezTo>
                      <a:pt x="238" y="192"/>
                      <a:pt x="236" y="186"/>
                      <a:pt x="232" y="185"/>
                    </a:cubicBezTo>
                    <a:cubicBezTo>
                      <a:pt x="174" y="168"/>
                      <a:pt x="114" y="142"/>
                      <a:pt x="68" y="103"/>
                    </a:cubicBezTo>
                    <a:cubicBezTo>
                      <a:pt x="63" y="99"/>
                      <a:pt x="57" y="105"/>
                      <a:pt x="61" y="109"/>
                    </a:cubicBezTo>
                    <a:cubicBezTo>
                      <a:pt x="102" y="151"/>
                      <a:pt x="164" y="174"/>
                      <a:pt x="218" y="193"/>
                    </a:cubicBezTo>
                    <a:cubicBezTo>
                      <a:pt x="205" y="209"/>
                      <a:pt x="194" y="230"/>
                      <a:pt x="198" y="248"/>
                    </a:cubicBezTo>
                    <a:cubicBezTo>
                      <a:pt x="142" y="215"/>
                      <a:pt x="76" y="192"/>
                      <a:pt x="16" y="167"/>
                    </a:cubicBezTo>
                    <a:cubicBezTo>
                      <a:pt x="15" y="167"/>
                      <a:pt x="14" y="169"/>
                      <a:pt x="15" y="170"/>
                    </a:cubicBezTo>
                    <a:cubicBezTo>
                      <a:pt x="79" y="204"/>
                      <a:pt x="144" y="239"/>
                      <a:pt x="211" y="268"/>
                    </a:cubicBezTo>
                    <a:cubicBezTo>
                      <a:pt x="214" y="270"/>
                      <a:pt x="216" y="272"/>
                      <a:pt x="220" y="273"/>
                    </a:cubicBezTo>
                    <a:cubicBezTo>
                      <a:pt x="223" y="274"/>
                      <a:pt x="225" y="273"/>
                      <a:pt x="227" y="271"/>
                    </a:cubicBezTo>
                    <a:cubicBezTo>
                      <a:pt x="228" y="272"/>
                      <a:pt x="229" y="273"/>
                      <a:pt x="230" y="273"/>
                    </a:cubicBezTo>
                    <a:cubicBezTo>
                      <a:pt x="242" y="275"/>
                      <a:pt x="255" y="273"/>
                      <a:pt x="267" y="272"/>
                    </a:cubicBezTo>
                    <a:cubicBezTo>
                      <a:pt x="280" y="270"/>
                      <a:pt x="294" y="270"/>
                      <a:pt x="306" y="265"/>
                    </a:cubicBezTo>
                    <a:cubicBezTo>
                      <a:pt x="308" y="265"/>
                      <a:pt x="309" y="263"/>
                      <a:pt x="309" y="261"/>
                    </a:cubicBezTo>
                    <a:cubicBezTo>
                      <a:pt x="326" y="289"/>
                      <a:pt x="349" y="338"/>
                      <a:pt x="369" y="311"/>
                    </a:cubicBezTo>
                    <a:cubicBezTo>
                      <a:pt x="378" y="298"/>
                      <a:pt x="361" y="277"/>
                      <a:pt x="350" y="265"/>
                    </a:cubicBezTo>
                    <a:cubicBezTo>
                      <a:pt x="386" y="260"/>
                      <a:pt x="498" y="243"/>
                      <a:pt x="483" y="212"/>
                    </a:cubicBezTo>
                    <a:close/>
                    <a:moveTo>
                      <a:pt x="125" y="108"/>
                    </a:moveTo>
                    <a:cubicBezTo>
                      <a:pt x="109" y="98"/>
                      <a:pt x="91" y="83"/>
                      <a:pt x="72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98" y="43"/>
                      <a:pt x="150" y="36"/>
                      <a:pt x="187" y="29"/>
                    </a:cubicBezTo>
                    <a:cubicBezTo>
                      <a:pt x="204" y="26"/>
                      <a:pt x="221" y="23"/>
                      <a:pt x="238" y="20"/>
                    </a:cubicBezTo>
                    <a:cubicBezTo>
                      <a:pt x="275" y="14"/>
                      <a:pt x="301" y="3"/>
                      <a:pt x="332" y="30"/>
                    </a:cubicBezTo>
                    <a:cubicBezTo>
                      <a:pt x="349" y="45"/>
                      <a:pt x="364" y="63"/>
                      <a:pt x="381" y="78"/>
                    </a:cubicBezTo>
                    <a:cubicBezTo>
                      <a:pt x="399" y="93"/>
                      <a:pt x="418" y="108"/>
                      <a:pt x="433" y="127"/>
                    </a:cubicBezTo>
                    <a:cubicBezTo>
                      <a:pt x="438" y="134"/>
                      <a:pt x="438" y="141"/>
                      <a:pt x="435" y="147"/>
                    </a:cubicBezTo>
                    <a:cubicBezTo>
                      <a:pt x="432" y="147"/>
                      <a:pt x="430" y="148"/>
                      <a:pt x="430" y="151"/>
                    </a:cubicBezTo>
                    <a:cubicBezTo>
                      <a:pt x="430" y="151"/>
                      <a:pt x="430" y="152"/>
                      <a:pt x="429" y="153"/>
                    </a:cubicBezTo>
                    <a:cubicBezTo>
                      <a:pt x="399" y="178"/>
                      <a:pt x="291" y="187"/>
                      <a:pt x="255" y="188"/>
                    </a:cubicBezTo>
                    <a:cubicBezTo>
                      <a:pt x="254" y="183"/>
                      <a:pt x="250" y="178"/>
                      <a:pt x="245" y="174"/>
                    </a:cubicBezTo>
                    <a:cubicBezTo>
                      <a:pt x="211" y="145"/>
                      <a:pt x="163" y="131"/>
                      <a:pt x="125" y="108"/>
                    </a:cubicBezTo>
                    <a:close/>
                    <a:moveTo>
                      <a:pt x="293" y="230"/>
                    </a:moveTo>
                    <a:cubicBezTo>
                      <a:pt x="290" y="232"/>
                      <a:pt x="290" y="235"/>
                      <a:pt x="292" y="238"/>
                    </a:cubicBezTo>
                    <a:cubicBezTo>
                      <a:pt x="279" y="241"/>
                      <a:pt x="264" y="246"/>
                      <a:pt x="251" y="242"/>
                    </a:cubicBezTo>
                    <a:cubicBezTo>
                      <a:pt x="240" y="239"/>
                      <a:pt x="241" y="219"/>
                      <a:pt x="243" y="207"/>
                    </a:cubicBezTo>
                    <a:cubicBezTo>
                      <a:pt x="249" y="205"/>
                      <a:pt x="253" y="202"/>
                      <a:pt x="255" y="198"/>
                    </a:cubicBezTo>
                    <a:cubicBezTo>
                      <a:pt x="297" y="199"/>
                      <a:pt x="338" y="195"/>
                      <a:pt x="379" y="185"/>
                    </a:cubicBezTo>
                    <a:cubicBezTo>
                      <a:pt x="395" y="181"/>
                      <a:pt x="416" y="177"/>
                      <a:pt x="431" y="166"/>
                    </a:cubicBezTo>
                    <a:cubicBezTo>
                      <a:pt x="432" y="172"/>
                      <a:pt x="435" y="178"/>
                      <a:pt x="438" y="184"/>
                    </a:cubicBezTo>
                    <a:cubicBezTo>
                      <a:pt x="384" y="187"/>
                      <a:pt x="336" y="218"/>
                      <a:pt x="281" y="217"/>
                    </a:cubicBezTo>
                    <a:cubicBezTo>
                      <a:pt x="278" y="217"/>
                      <a:pt x="278" y="222"/>
                      <a:pt x="281" y="223"/>
                    </a:cubicBezTo>
                    <a:cubicBezTo>
                      <a:pt x="336" y="227"/>
                      <a:pt x="390" y="205"/>
                      <a:pt x="444" y="194"/>
                    </a:cubicBezTo>
                    <a:cubicBezTo>
                      <a:pt x="445" y="196"/>
                      <a:pt x="446" y="198"/>
                      <a:pt x="447" y="199"/>
                    </a:cubicBezTo>
                    <a:cubicBezTo>
                      <a:pt x="436" y="200"/>
                      <a:pt x="424" y="203"/>
                      <a:pt x="417" y="204"/>
                    </a:cubicBezTo>
                    <a:cubicBezTo>
                      <a:pt x="383" y="211"/>
                      <a:pt x="351" y="223"/>
                      <a:pt x="318" y="234"/>
                    </a:cubicBezTo>
                    <a:cubicBezTo>
                      <a:pt x="310" y="229"/>
                      <a:pt x="301" y="226"/>
                      <a:pt x="293" y="230"/>
                    </a:cubicBezTo>
                    <a:close/>
                    <a:moveTo>
                      <a:pt x="359" y="296"/>
                    </a:moveTo>
                    <a:cubicBezTo>
                      <a:pt x="361" y="300"/>
                      <a:pt x="363" y="310"/>
                      <a:pt x="354" y="307"/>
                    </a:cubicBezTo>
                    <a:cubicBezTo>
                      <a:pt x="340" y="300"/>
                      <a:pt x="330" y="278"/>
                      <a:pt x="322" y="266"/>
                    </a:cubicBezTo>
                    <a:cubicBezTo>
                      <a:pt x="318" y="259"/>
                      <a:pt x="311" y="246"/>
                      <a:pt x="303" y="240"/>
                    </a:cubicBezTo>
                    <a:cubicBezTo>
                      <a:pt x="303" y="239"/>
                      <a:pt x="303" y="239"/>
                      <a:pt x="302" y="238"/>
                    </a:cubicBezTo>
                    <a:cubicBezTo>
                      <a:pt x="305" y="238"/>
                      <a:pt x="308" y="239"/>
                      <a:pt x="311" y="241"/>
                    </a:cubicBezTo>
                    <a:cubicBezTo>
                      <a:pt x="312" y="243"/>
                      <a:pt x="313" y="244"/>
                      <a:pt x="316" y="244"/>
                    </a:cubicBezTo>
                    <a:cubicBezTo>
                      <a:pt x="327" y="252"/>
                      <a:pt x="338" y="266"/>
                      <a:pt x="342" y="271"/>
                    </a:cubicBezTo>
                    <a:cubicBezTo>
                      <a:pt x="348" y="279"/>
                      <a:pt x="354" y="287"/>
                      <a:pt x="359" y="296"/>
                    </a:cubicBezTo>
                    <a:close/>
                    <a:moveTo>
                      <a:pt x="449" y="231"/>
                    </a:moveTo>
                    <a:cubicBezTo>
                      <a:pt x="435" y="236"/>
                      <a:pt x="420" y="239"/>
                      <a:pt x="405" y="242"/>
                    </a:cubicBezTo>
                    <a:cubicBezTo>
                      <a:pt x="384" y="247"/>
                      <a:pt x="362" y="249"/>
                      <a:pt x="340" y="253"/>
                    </a:cubicBezTo>
                    <a:cubicBezTo>
                      <a:pt x="340" y="253"/>
                      <a:pt x="340" y="253"/>
                      <a:pt x="340" y="253"/>
                    </a:cubicBezTo>
                    <a:cubicBezTo>
                      <a:pt x="336" y="249"/>
                      <a:pt x="332" y="244"/>
                      <a:pt x="327" y="240"/>
                    </a:cubicBezTo>
                    <a:cubicBezTo>
                      <a:pt x="370" y="227"/>
                      <a:pt x="421" y="206"/>
                      <a:pt x="465" y="212"/>
                    </a:cubicBezTo>
                    <a:cubicBezTo>
                      <a:pt x="485" y="215"/>
                      <a:pt x="453" y="230"/>
                      <a:pt x="449" y="2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6" name="Freeform 376"/>
              <p:cNvSpPr>
                <a:spLocks noEditPoints="1"/>
              </p:cNvSpPr>
              <p:nvPr/>
            </p:nvSpPr>
            <p:spPr bwMode="auto">
              <a:xfrm>
                <a:off x="5052" y="2042"/>
                <a:ext cx="1041" cy="728"/>
              </a:xfrm>
              <a:custGeom>
                <a:avLst/>
                <a:gdLst>
                  <a:gd name="T0" fmla="*/ 478 w 516"/>
                  <a:gd name="T1" fmla="*/ 125 h 361"/>
                  <a:gd name="T2" fmla="*/ 415 w 516"/>
                  <a:gd name="T3" fmla="*/ 126 h 361"/>
                  <a:gd name="T4" fmla="*/ 372 w 516"/>
                  <a:gd name="T5" fmla="*/ 113 h 361"/>
                  <a:gd name="T6" fmla="*/ 374 w 516"/>
                  <a:gd name="T7" fmla="*/ 102 h 361"/>
                  <a:gd name="T8" fmla="*/ 314 w 516"/>
                  <a:gd name="T9" fmla="*/ 46 h 361"/>
                  <a:gd name="T10" fmla="*/ 363 w 516"/>
                  <a:gd name="T11" fmla="*/ 112 h 361"/>
                  <a:gd name="T12" fmla="*/ 330 w 516"/>
                  <a:gd name="T13" fmla="*/ 120 h 361"/>
                  <a:gd name="T14" fmla="*/ 404 w 516"/>
                  <a:gd name="T15" fmla="*/ 179 h 361"/>
                  <a:gd name="T16" fmla="*/ 385 w 516"/>
                  <a:gd name="T17" fmla="*/ 267 h 361"/>
                  <a:gd name="T18" fmla="*/ 396 w 516"/>
                  <a:gd name="T19" fmla="*/ 239 h 361"/>
                  <a:gd name="T20" fmla="*/ 333 w 516"/>
                  <a:gd name="T21" fmla="*/ 136 h 361"/>
                  <a:gd name="T22" fmla="*/ 321 w 516"/>
                  <a:gd name="T23" fmla="*/ 127 h 361"/>
                  <a:gd name="T24" fmla="*/ 265 w 516"/>
                  <a:gd name="T25" fmla="*/ 153 h 361"/>
                  <a:gd name="T26" fmla="*/ 257 w 516"/>
                  <a:gd name="T27" fmla="*/ 140 h 361"/>
                  <a:gd name="T28" fmla="*/ 239 w 516"/>
                  <a:gd name="T29" fmla="*/ 147 h 361"/>
                  <a:gd name="T30" fmla="*/ 232 w 516"/>
                  <a:gd name="T31" fmla="*/ 163 h 361"/>
                  <a:gd name="T32" fmla="*/ 165 w 516"/>
                  <a:gd name="T33" fmla="*/ 157 h 361"/>
                  <a:gd name="T34" fmla="*/ 176 w 516"/>
                  <a:gd name="T35" fmla="*/ 78 h 361"/>
                  <a:gd name="T36" fmla="*/ 217 w 516"/>
                  <a:gd name="T37" fmla="*/ 91 h 361"/>
                  <a:gd name="T38" fmla="*/ 216 w 516"/>
                  <a:gd name="T39" fmla="*/ 69 h 361"/>
                  <a:gd name="T40" fmla="*/ 215 w 516"/>
                  <a:gd name="T41" fmla="*/ 49 h 361"/>
                  <a:gd name="T42" fmla="*/ 164 w 516"/>
                  <a:gd name="T43" fmla="*/ 65 h 361"/>
                  <a:gd name="T44" fmla="*/ 73 w 516"/>
                  <a:gd name="T45" fmla="*/ 105 h 361"/>
                  <a:gd name="T46" fmla="*/ 14 w 516"/>
                  <a:gd name="T47" fmla="*/ 109 h 361"/>
                  <a:gd name="T48" fmla="*/ 23 w 516"/>
                  <a:gd name="T49" fmla="*/ 132 h 361"/>
                  <a:gd name="T50" fmla="*/ 58 w 516"/>
                  <a:gd name="T51" fmla="*/ 118 h 361"/>
                  <a:gd name="T52" fmla="*/ 71 w 516"/>
                  <a:gd name="T53" fmla="*/ 117 h 361"/>
                  <a:gd name="T54" fmla="*/ 111 w 516"/>
                  <a:gd name="T55" fmla="*/ 185 h 361"/>
                  <a:gd name="T56" fmla="*/ 48 w 516"/>
                  <a:gd name="T57" fmla="*/ 157 h 361"/>
                  <a:gd name="T58" fmla="*/ 31 w 516"/>
                  <a:gd name="T59" fmla="*/ 179 h 361"/>
                  <a:gd name="T60" fmla="*/ 29 w 516"/>
                  <a:gd name="T61" fmla="*/ 197 h 361"/>
                  <a:gd name="T62" fmla="*/ 110 w 516"/>
                  <a:gd name="T63" fmla="*/ 193 h 361"/>
                  <a:gd name="T64" fmla="*/ 146 w 516"/>
                  <a:gd name="T65" fmla="*/ 287 h 361"/>
                  <a:gd name="T66" fmla="*/ 123 w 516"/>
                  <a:gd name="T67" fmla="*/ 351 h 361"/>
                  <a:gd name="T68" fmla="*/ 154 w 516"/>
                  <a:gd name="T69" fmla="*/ 285 h 361"/>
                  <a:gd name="T70" fmla="*/ 204 w 516"/>
                  <a:gd name="T71" fmla="*/ 356 h 361"/>
                  <a:gd name="T72" fmla="*/ 227 w 516"/>
                  <a:gd name="T73" fmla="*/ 329 h 361"/>
                  <a:gd name="T74" fmla="*/ 227 w 516"/>
                  <a:gd name="T75" fmla="*/ 256 h 361"/>
                  <a:gd name="T76" fmla="*/ 243 w 516"/>
                  <a:gd name="T77" fmla="*/ 171 h 361"/>
                  <a:gd name="T78" fmla="*/ 270 w 516"/>
                  <a:gd name="T79" fmla="*/ 164 h 361"/>
                  <a:gd name="T80" fmla="*/ 324 w 516"/>
                  <a:gd name="T81" fmla="*/ 143 h 361"/>
                  <a:gd name="T82" fmla="*/ 354 w 516"/>
                  <a:gd name="T83" fmla="*/ 299 h 361"/>
                  <a:gd name="T84" fmla="*/ 349 w 516"/>
                  <a:gd name="T85" fmla="*/ 317 h 361"/>
                  <a:gd name="T86" fmla="*/ 349 w 516"/>
                  <a:gd name="T87" fmla="*/ 334 h 361"/>
                  <a:gd name="T88" fmla="*/ 362 w 516"/>
                  <a:gd name="T89" fmla="*/ 300 h 361"/>
                  <a:gd name="T90" fmla="*/ 393 w 516"/>
                  <a:gd name="T91" fmla="*/ 293 h 361"/>
                  <a:gd name="T92" fmla="*/ 398 w 516"/>
                  <a:gd name="T93" fmla="*/ 332 h 361"/>
                  <a:gd name="T94" fmla="*/ 400 w 516"/>
                  <a:gd name="T95" fmla="*/ 316 h 361"/>
                  <a:gd name="T96" fmla="*/ 399 w 516"/>
                  <a:gd name="T97" fmla="*/ 292 h 361"/>
                  <a:gd name="T98" fmla="*/ 415 w 516"/>
                  <a:gd name="T99" fmla="*/ 131 h 361"/>
                  <a:gd name="T100" fmla="*/ 492 w 516"/>
                  <a:gd name="T101" fmla="*/ 150 h 361"/>
                  <a:gd name="T102" fmla="*/ 500 w 516"/>
                  <a:gd name="T103" fmla="*/ 126 h 361"/>
                  <a:gd name="T104" fmla="*/ 499 w 516"/>
                  <a:gd name="T105" fmla="*/ 125 h 361"/>
                  <a:gd name="T106" fmla="*/ 503 w 516"/>
                  <a:gd name="T107" fmla="*/ 108 h 361"/>
                  <a:gd name="T108" fmla="*/ 356 w 516"/>
                  <a:gd name="T109" fmla="*/ 24 h 361"/>
                  <a:gd name="T110" fmla="*/ 355 w 516"/>
                  <a:gd name="T111" fmla="*/ 90 h 361"/>
                  <a:gd name="T112" fmla="*/ 137 w 516"/>
                  <a:gd name="T113" fmla="*/ 71 h 361"/>
                  <a:gd name="T114" fmla="*/ 85 w 516"/>
                  <a:gd name="T115" fmla="*/ 120 h 361"/>
                  <a:gd name="T116" fmla="*/ 120 w 516"/>
                  <a:gd name="T117" fmla="*/ 179 h 361"/>
                  <a:gd name="T118" fmla="*/ 156 w 516"/>
                  <a:gd name="T119" fmla="*/ 166 h 361"/>
                  <a:gd name="T120" fmla="*/ 373 w 516"/>
                  <a:gd name="T121" fmla="*/ 263 h 361"/>
                  <a:gd name="T122" fmla="*/ 339 w 516"/>
                  <a:gd name="T123" fmla="*/ 238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16" h="361">
                    <a:moveTo>
                      <a:pt x="503" y="108"/>
                    </a:moveTo>
                    <a:cubicBezTo>
                      <a:pt x="495" y="112"/>
                      <a:pt x="488" y="116"/>
                      <a:pt x="481" y="121"/>
                    </a:cubicBezTo>
                    <a:cubicBezTo>
                      <a:pt x="479" y="122"/>
                      <a:pt x="478" y="123"/>
                      <a:pt x="478" y="125"/>
                    </a:cubicBezTo>
                    <a:cubicBezTo>
                      <a:pt x="478" y="125"/>
                      <a:pt x="477" y="125"/>
                      <a:pt x="477" y="125"/>
                    </a:cubicBezTo>
                    <a:cubicBezTo>
                      <a:pt x="456" y="127"/>
                      <a:pt x="437" y="128"/>
                      <a:pt x="417" y="125"/>
                    </a:cubicBezTo>
                    <a:cubicBezTo>
                      <a:pt x="416" y="125"/>
                      <a:pt x="415" y="125"/>
                      <a:pt x="415" y="126"/>
                    </a:cubicBezTo>
                    <a:cubicBezTo>
                      <a:pt x="414" y="124"/>
                      <a:pt x="414" y="122"/>
                      <a:pt x="414" y="121"/>
                    </a:cubicBezTo>
                    <a:cubicBezTo>
                      <a:pt x="414" y="119"/>
                      <a:pt x="413" y="116"/>
                      <a:pt x="410" y="115"/>
                    </a:cubicBezTo>
                    <a:cubicBezTo>
                      <a:pt x="397" y="114"/>
                      <a:pt x="385" y="113"/>
                      <a:pt x="372" y="113"/>
                    </a:cubicBezTo>
                    <a:cubicBezTo>
                      <a:pt x="372" y="112"/>
                      <a:pt x="373" y="110"/>
                      <a:pt x="373" y="109"/>
                    </a:cubicBezTo>
                    <a:cubicBezTo>
                      <a:pt x="373" y="108"/>
                      <a:pt x="373" y="108"/>
                      <a:pt x="373" y="108"/>
                    </a:cubicBezTo>
                    <a:cubicBezTo>
                      <a:pt x="374" y="106"/>
                      <a:pt x="374" y="104"/>
                      <a:pt x="374" y="102"/>
                    </a:cubicBezTo>
                    <a:cubicBezTo>
                      <a:pt x="396" y="96"/>
                      <a:pt x="413" y="77"/>
                      <a:pt x="409" y="51"/>
                    </a:cubicBezTo>
                    <a:cubicBezTo>
                      <a:pt x="406" y="28"/>
                      <a:pt x="378" y="0"/>
                      <a:pt x="354" y="11"/>
                    </a:cubicBezTo>
                    <a:cubicBezTo>
                      <a:pt x="336" y="12"/>
                      <a:pt x="319" y="28"/>
                      <a:pt x="314" y="46"/>
                    </a:cubicBezTo>
                    <a:cubicBezTo>
                      <a:pt x="304" y="75"/>
                      <a:pt x="323" y="101"/>
                      <a:pt x="352" y="104"/>
                    </a:cubicBezTo>
                    <a:cubicBezTo>
                      <a:pt x="356" y="105"/>
                      <a:pt x="360" y="105"/>
                      <a:pt x="364" y="104"/>
                    </a:cubicBezTo>
                    <a:cubicBezTo>
                      <a:pt x="364" y="107"/>
                      <a:pt x="363" y="109"/>
                      <a:pt x="363" y="112"/>
                    </a:cubicBezTo>
                    <a:cubicBezTo>
                      <a:pt x="363" y="112"/>
                      <a:pt x="364" y="113"/>
                      <a:pt x="364" y="113"/>
                    </a:cubicBezTo>
                    <a:cubicBezTo>
                      <a:pt x="353" y="113"/>
                      <a:pt x="342" y="113"/>
                      <a:pt x="331" y="112"/>
                    </a:cubicBezTo>
                    <a:cubicBezTo>
                      <a:pt x="326" y="112"/>
                      <a:pt x="325" y="119"/>
                      <a:pt x="330" y="120"/>
                    </a:cubicBezTo>
                    <a:cubicBezTo>
                      <a:pt x="344" y="123"/>
                      <a:pt x="359" y="124"/>
                      <a:pt x="374" y="124"/>
                    </a:cubicBezTo>
                    <a:cubicBezTo>
                      <a:pt x="391" y="124"/>
                      <a:pt x="403" y="125"/>
                      <a:pt x="404" y="144"/>
                    </a:cubicBezTo>
                    <a:cubicBezTo>
                      <a:pt x="405" y="156"/>
                      <a:pt x="405" y="167"/>
                      <a:pt x="404" y="179"/>
                    </a:cubicBezTo>
                    <a:cubicBezTo>
                      <a:pt x="404" y="202"/>
                      <a:pt x="404" y="226"/>
                      <a:pt x="404" y="249"/>
                    </a:cubicBezTo>
                    <a:cubicBezTo>
                      <a:pt x="405" y="275"/>
                      <a:pt x="410" y="279"/>
                      <a:pt x="385" y="282"/>
                    </a:cubicBezTo>
                    <a:cubicBezTo>
                      <a:pt x="385" y="277"/>
                      <a:pt x="385" y="272"/>
                      <a:pt x="385" y="267"/>
                    </a:cubicBezTo>
                    <a:cubicBezTo>
                      <a:pt x="385" y="258"/>
                      <a:pt x="387" y="248"/>
                      <a:pt x="384" y="239"/>
                    </a:cubicBezTo>
                    <a:cubicBezTo>
                      <a:pt x="384" y="239"/>
                      <a:pt x="383" y="239"/>
                      <a:pt x="383" y="239"/>
                    </a:cubicBezTo>
                    <a:cubicBezTo>
                      <a:pt x="388" y="239"/>
                      <a:pt x="392" y="239"/>
                      <a:pt x="396" y="239"/>
                    </a:cubicBezTo>
                    <a:cubicBezTo>
                      <a:pt x="404" y="239"/>
                      <a:pt x="404" y="227"/>
                      <a:pt x="396" y="227"/>
                    </a:cubicBezTo>
                    <a:cubicBezTo>
                      <a:pt x="377" y="227"/>
                      <a:pt x="358" y="228"/>
                      <a:pt x="339" y="232"/>
                    </a:cubicBezTo>
                    <a:cubicBezTo>
                      <a:pt x="339" y="199"/>
                      <a:pt x="341" y="167"/>
                      <a:pt x="333" y="136"/>
                    </a:cubicBezTo>
                    <a:cubicBezTo>
                      <a:pt x="335" y="133"/>
                      <a:pt x="334" y="128"/>
                      <a:pt x="331" y="127"/>
                    </a:cubicBezTo>
                    <a:cubicBezTo>
                      <a:pt x="331" y="126"/>
                      <a:pt x="330" y="125"/>
                      <a:pt x="330" y="125"/>
                    </a:cubicBezTo>
                    <a:cubicBezTo>
                      <a:pt x="328" y="119"/>
                      <a:pt x="320" y="121"/>
                      <a:pt x="321" y="127"/>
                    </a:cubicBezTo>
                    <a:cubicBezTo>
                      <a:pt x="321" y="127"/>
                      <a:pt x="322" y="128"/>
                      <a:pt x="322" y="128"/>
                    </a:cubicBezTo>
                    <a:cubicBezTo>
                      <a:pt x="313" y="130"/>
                      <a:pt x="304" y="135"/>
                      <a:pt x="296" y="139"/>
                    </a:cubicBezTo>
                    <a:cubicBezTo>
                      <a:pt x="285" y="144"/>
                      <a:pt x="275" y="148"/>
                      <a:pt x="265" y="153"/>
                    </a:cubicBezTo>
                    <a:cubicBezTo>
                      <a:pt x="264" y="152"/>
                      <a:pt x="262" y="151"/>
                      <a:pt x="260" y="151"/>
                    </a:cubicBezTo>
                    <a:cubicBezTo>
                      <a:pt x="259" y="151"/>
                      <a:pt x="258" y="151"/>
                      <a:pt x="257" y="151"/>
                    </a:cubicBezTo>
                    <a:cubicBezTo>
                      <a:pt x="257" y="147"/>
                      <a:pt x="257" y="144"/>
                      <a:pt x="257" y="140"/>
                    </a:cubicBezTo>
                    <a:cubicBezTo>
                      <a:pt x="257" y="132"/>
                      <a:pt x="245" y="132"/>
                      <a:pt x="244" y="140"/>
                    </a:cubicBezTo>
                    <a:cubicBezTo>
                      <a:pt x="244" y="143"/>
                      <a:pt x="242" y="146"/>
                      <a:pt x="241" y="148"/>
                    </a:cubicBezTo>
                    <a:cubicBezTo>
                      <a:pt x="240" y="148"/>
                      <a:pt x="239" y="147"/>
                      <a:pt x="239" y="147"/>
                    </a:cubicBezTo>
                    <a:cubicBezTo>
                      <a:pt x="235" y="147"/>
                      <a:pt x="234" y="152"/>
                      <a:pt x="237" y="153"/>
                    </a:cubicBezTo>
                    <a:cubicBezTo>
                      <a:pt x="237" y="154"/>
                      <a:pt x="237" y="155"/>
                      <a:pt x="237" y="156"/>
                    </a:cubicBezTo>
                    <a:cubicBezTo>
                      <a:pt x="234" y="157"/>
                      <a:pt x="232" y="160"/>
                      <a:pt x="232" y="163"/>
                    </a:cubicBezTo>
                    <a:cubicBezTo>
                      <a:pt x="224" y="163"/>
                      <a:pt x="215" y="164"/>
                      <a:pt x="206" y="165"/>
                    </a:cubicBezTo>
                    <a:cubicBezTo>
                      <a:pt x="195" y="166"/>
                      <a:pt x="183" y="167"/>
                      <a:pt x="172" y="167"/>
                    </a:cubicBezTo>
                    <a:cubicBezTo>
                      <a:pt x="170" y="164"/>
                      <a:pt x="168" y="160"/>
                      <a:pt x="165" y="157"/>
                    </a:cubicBezTo>
                    <a:cubicBezTo>
                      <a:pt x="165" y="157"/>
                      <a:pt x="165" y="157"/>
                      <a:pt x="165" y="156"/>
                    </a:cubicBezTo>
                    <a:cubicBezTo>
                      <a:pt x="181" y="134"/>
                      <a:pt x="186" y="100"/>
                      <a:pt x="175" y="78"/>
                    </a:cubicBezTo>
                    <a:cubicBezTo>
                      <a:pt x="175" y="78"/>
                      <a:pt x="176" y="78"/>
                      <a:pt x="176" y="78"/>
                    </a:cubicBezTo>
                    <a:cubicBezTo>
                      <a:pt x="176" y="79"/>
                      <a:pt x="177" y="79"/>
                      <a:pt x="178" y="79"/>
                    </a:cubicBezTo>
                    <a:cubicBezTo>
                      <a:pt x="185" y="80"/>
                      <a:pt x="192" y="81"/>
                      <a:pt x="199" y="83"/>
                    </a:cubicBezTo>
                    <a:cubicBezTo>
                      <a:pt x="206" y="85"/>
                      <a:pt x="211" y="88"/>
                      <a:pt x="217" y="91"/>
                    </a:cubicBezTo>
                    <a:cubicBezTo>
                      <a:pt x="223" y="93"/>
                      <a:pt x="228" y="84"/>
                      <a:pt x="223" y="80"/>
                    </a:cubicBezTo>
                    <a:cubicBezTo>
                      <a:pt x="220" y="76"/>
                      <a:pt x="214" y="73"/>
                      <a:pt x="209" y="71"/>
                    </a:cubicBezTo>
                    <a:cubicBezTo>
                      <a:pt x="211" y="70"/>
                      <a:pt x="213" y="70"/>
                      <a:pt x="216" y="69"/>
                    </a:cubicBezTo>
                    <a:cubicBezTo>
                      <a:pt x="223" y="67"/>
                      <a:pt x="222" y="55"/>
                      <a:pt x="214" y="56"/>
                    </a:cubicBezTo>
                    <a:cubicBezTo>
                      <a:pt x="210" y="56"/>
                      <a:pt x="206" y="56"/>
                      <a:pt x="202" y="57"/>
                    </a:cubicBezTo>
                    <a:cubicBezTo>
                      <a:pt x="207" y="54"/>
                      <a:pt x="211" y="51"/>
                      <a:pt x="215" y="49"/>
                    </a:cubicBezTo>
                    <a:cubicBezTo>
                      <a:pt x="221" y="44"/>
                      <a:pt x="217" y="35"/>
                      <a:pt x="210" y="37"/>
                    </a:cubicBezTo>
                    <a:cubicBezTo>
                      <a:pt x="192" y="40"/>
                      <a:pt x="173" y="49"/>
                      <a:pt x="164" y="65"/>
                    </a:cubicBezTo>
                    <a:cubicBezTo>
                      <a:pt x="164" y="65"/>
                      <a:pt x="164" y="65"/>
                      <a:pt x="164" y="65"/>
                    </a:cubicBezTo>
                    <a:cubicBezTo>
                      <a:pt x="157" y="61"/>
                      <a:pt x="149" y="58"/>
                      <a:pt x="138" y="59"/>
                    </a:cubicBezTo>
                    <a:cubicBezTo>
                      <a:pt x="136" y="59"/>
                      <a:pt x="135" y="60"/>
                      <a:pt x="134" y="61"/>
                    </a:cubicBezTo>
                    <a:cubicBezTo>
                      <a:pt x="105" y="51"/>
                      <a:pt x="80" y="77"/>
                      <a:pt x="73" y="105"/>
                    </a:cubicBezTo>
                    <a:cubicBezTo>
                      <a:pt x="56" y="86"/>
                      <a:pt x="28" y="80"/>
                      <a:pt x="6" y="95"/>
                    </a:cubicBezTo>
                    <a:cubicBezTo>
                      <a:pt x="0" y="99"/>
                      <a:pt x="2" y="109"/>
                      <a:pt x="9" y="109"/>
                    </a:cubicBezTo>
                    <a:cubicBezTo>
                      <a:pt x="11" y="109"/>
                      <a:pt x="12" y="109"/>
                      <a:pt x="14" y="109"/>
                    </a:cubicBezTo>
                    <a:cubicBezTo>
                      <a:pt x="9" y="111"/>
                      <a:pt x="11" y="119"/>
                      <a:pt x="17" y="119"/>
                    </a:cubicBezTo>
                    <a:cubicBezTo>
                      <a:pt x="23" y="119"/>
                      <a:pt x="29" y="119"/>
                      <a:pt x="35" y="118"/>
                    </a:cubicBezTo>
                    <a:cubicBezTo>
                      <a:pt x="31" y="122"/>
                      <a:pt x="27" y="127"/>
                      <a:pt x="23" y="132"/>
                    </a:cubicBezTo>
                    <a:cubicBezTo>
                      <a:pt x="19" y="139"/>
                      <a:pt x="28" y="145"/>
                      <a:pt x="34" y="140"/>
                    </a:cubicBezTo>
                    <a:cubicBezTo>
                      <a:pt x="42" y="133"/>
                      <a:pt x="52" y="128"/>
                      <a:pt x="57" y="118"/>
                    </a:cubicBezTo>
                    <a:cubicBezTo>
                      <a:pt x="58" y="118"/>
                      <a:pt x="58" y="118"/>
                      <a:pt x="58" y="118"/>
                    </a:cubicBezTo>
                    <a:cubicBezTo>
                      <a:pt x="60" y="116"/>
                      <a:pt x="62" y="115"/>
                      <a:pt x="64" y="114"/>
                    </a:cubicBezTo>
                    <a:cubicBezTo>
                      <a:pt x="65" y="115"/>
                      <a:pt x="65" y="115"/>
                      <a:pt x="66" y="116"/>
                    </a:cubicBezTo>
                    <a:cubicBezTo>
                      <a:pt x="67" y="118"/>
                      <a:pt x="69" y="118"/>
                      <a:pt x="71" y="117"/>
                    </a:cubicBezTo>
                    <a:cubicBezTo>
                      <a:pt x="71" y="145"/>
                      <a:pt x="89" y="171"/>
                      <a:pt x="115" y="176"/>
                    </a:cubicBezTo>
                    <a:cubicBezTo>
                      <a:pt x="114" y="177"/>
                      <a:pt x="113" y="177"/>
                      <a:pt x="113" y="178"/>
                    </a:cubicBezTo>
                    <a:cubicBezTo>
                      <a:pt x="113" y="181"/>
                      <a:pt x="112" y="183"/>
                      <a:pt x="111" y="185"/>
                    </a:cubicBezTo>
                    <a:cubicBezTo>
                      <a:pt x="111" y="185"/>
                      <a:pt x="111" y="185"/>
                      <a:pt x="110" y="185"/>
                    </a:cubicBezTo>
                    <a:cubicBezTo>
                      <a:pt x="92" y="181"/>
                      <a:pt x="73" y="176"/>
                      <a:pt x="56" y="180"/>
                    </a:cubicBezTo>
                    <a:cubicBezTo>
                      <a:pt x="55" y="172"/>
                      <a:pt x="53" y="164"/>
                      <a:pt x="48" y="157"/>
                    </a:cubicBezTo>
                    <a:cubicBezTo>
                      <a:pt x="44" y="152"/>
                      <a:pt x="37" y="157"/>
                      <a:pt x="39" y="162"/>
                    </a:cubicBezTo>
                    <a:cubicBezTo>
                      <a:pt x="42" y="167"/>
                      <a:pt x="44" y="172"/>
                      <a:pt x="45" y="177"/>
                    </a:cubicBezTo>
                    <a:cubicBezTo>
                      <a:pt x="40" y="178"/>
                      <a:pt x="36" y="179"/>
                      <a:pt x="31" y="179"/>
                    </a:cubicBezTo>
                    <a:cubicBezTo>
                      <a:pt x="25" y="179"/>
                      <a:pt x="25" y="190"/>
                      <a:pt x="31" y="189"/>
                    </a:cubicBezTo>
                    <a:cubicBezTo>
                      <a:pt x="33" y="189"/>
                      <a:pt x="35" y="189"/>
                      <a:pt x="37" y="189"/>
                    </a:cubicBezTo>
                    <a:cubicBezTo>
                      <a:pt x="34" y="191"/>
                      <a:pt x="32" y="194"/>
                      <a:pt x="29" y="197"/>
                    </a:cubicBezTo>
                    <a:cubicBezTo>
                      <a:pt x="24" y="203"/>
                      <a:pt x="32" y="211"/>
                      <a:pt x="38" y="206"/>
                    </a:cubicBezTo>
                    <a:cubicBezTo>
                      <a:pt x="60" y="187"/>
                      <a:pt x="83" y="193"/>
                      <a:pt x="109" y="193"/>
                    </a:cubicBezTo>
                    <a:cubicBezTo>
                      <a:pt x="109" y="193"/>
                      <a:pt x="109" y="193"/>
                      <a:pt x="110" y="193"/>
                    </a:cubicBezTo>
                    <a:cubicBezTo>
                      <a:pt x="103" y="223"/>
                      <a:pt x="102" y="254"/>
                      <a:pt x="98" y="284"/>
                    </a:cubicBezTo>
                    <a:cubicBezTo>
                      <a:pt x="97" y="289"/>
                      <a:pt x="99" y="293"/>
                      <a:pt x="104" y="293"/>
                    </a:cubicBezTo>
                    <a:cubicBezTo>
                      <a:pt x="118" y="293"/>
                      <a:pt x="132" y="290"/>
                      <a:pt x="146" y="287"/>
                    </a:cubicBezTo>
                    <a:cubicBezTo>
                      <a:pt x="143" y="304"/>
                      <a:pt x="140" y="319"/>
                      <a:pt x="135" y="335"/>
                    </a:cubicBezTo>
                    <a:cubicBezTo>
                      <a:pt x="126" y="334"/>
                      <a:pt x="114" y="333"/>
                      <a:pt x="117" y="345"/>
                    </a:cubicBezTo>
                    <a:cubicBezTo>
                      <a:pt x="118" y="348"/>
                      <a:pt x="120" y="350"/>
                      <a:pt x="123" y="351"/>
                    </a:cubicBezTo>
                    <a:cubicBezTo>
                      <a:pt x="129" y="353"/>
                      <a:pt x="135" y="353"/>
                      <a:pt x="141" y="353"/>
                    </a:cubicBezTo>
                    <a:cubicBezTo>
                      <a:pt x="146" y="353"/>
                      <a:pt x="149" y="349"/>
                      <a:pt x="150" y="345"/>
                    </a:cubicBezTo>
                    <a:cubicBezTo>
                      <a:pt x="151" y="325"/>
                      <a:pt x="153" y="305"/>
                      <a:pt x="154" y="285"/>
                    </a:cubicBezTo>
                    <a:cubicBezTo>
                      <a:pt x="159" y="284"/>
                      <a:pt x="165" y="282"/>
                      <a:pt x="170" y="280"/>
                    </a:cubicBezTo>
                    <a:cubicBezTo>
                      <a:pt x="170" y="280"/>
                      <a:pt x="170" y="280"/>
                      <a:pt x="170" y="280"/>
                    </a:cubicBezTo>
                    <a:cubicBezTo>
                      <a:pt x="180" y="306"/>
                      <a:pt x="193" y="331"/>
                      <a:pt x="204" y="356"/>
                    </a:cubicBezTo>
                    <a:cubicBezTo>
                      <a:pt x="207" y="361"/>
                      <a:pt x="214" y="361"/>
                      <a:pt x="217" y="358"/>
                    </a:cubicBezTo>
                    <a:cubicBezTo>
                      <a:pt x="224" y="352"/>
                      <a:pt x="232" y="347"/>
                      <a:pt x="240" y="341"/>
                    </a:cubicBezTo>
                    <a:cubicBezTo>
                      <a:pt x="248" y="334"/>
                      <a:pt x="235" y="320"/>
                      <a:pt x="227" y="329"/>
                    </a:cubicBezTo>
                    <a:cubicBezTo>
                      <a:pt x="223" y="333"/>
                      <a:pt x="219" y="336"/>
                      <a:pt x="214" y="339"/>
                    </a:cubicBezTo>
                    <a:cubicBezTo>
                      <a:pt x="204" y="318"/>
                      <a:pt x="195" y="294"/>
                      <a:pt x="180" y="277"/>
                    </a:cubicBezTo>
                    <a:cubicBezTo>
                      <a:pt x="196" y="271"/>
                      <a:pt x="212" y="263"/>
                      <a:pt x="227" y="256"/>
                    </a:cubicBezTo>
                    <a:cubicBezTo>
                      <a:pt x="231" y="254"/>
                      <a:pt x="232" y="249"/>
                      <a:pt x="230" y="246"/>
                    </a:cubicBezTo>
                    <a:cubicBezTo>
                      <a:pt x="214" y="222"/>
                      <a:pt x="195" y="201"/>
                      <a:pt x="179" y="177"/>
                    </a:cubicBezTo>
                    <a:cubicBezTo>
                      <a:pt x="200" y="179"/>
                      <a:pt x="225" y="181"/>
                      <a:pt x="243" y="171"/>
                    </a:cubicBezTo>
                    <a:cubicBezTo>
                      <a:pt x="244" y="170"/>
                      <a:pt x="244" y="169"/>
                      <a:pt x="245" y="168"/>
                    </a:cubicBezTo>
                    <a:cubicBezTo>
                      <a:pt x="249" y="168"/>
                      <a:pt x="253" y="168"/>
                      <a:pt x="257" y="168"/>
                    </a:cubicBezTo>
                    <a:cubicBezTo>
                      <a:pt x="261" y="168"/>
                      <a:pt x="267" y="167"/>
                      <a:pt x="270" y="164"/>
                    </a:cubicBezTo>
                    <a:cubicBezTo>
                      <a:pt x="272" y="163"/>
                      <a:pt x="273" y="161"/>
                      <a:pt x="273" y="160"/>
                    </a:cubicBezTo>
                    <a:cubicBezTo>
                      <a:pt x="281" y="158"/>
                      <a:pt x="289" y="155"/>
                      <a:pt x="296" y="153"/>
                    </a:cubicBezTo>
                    <a:cubicBezTo>
                      <a:pt x="305" y="150"/>
                      <a:pt x="316" y="147"/>
                      <a:pt x="324" y="143"/>
                    </a:cubicBezTo>
                    <a:cubicBezTo>
                      <a:pt x="332" y="192"/>
                      <a:pt x="323" y="243"/>
                      <a:pt x="332" y="293"/>
                    </a:cubicBezTo>
                    <a:cubicBezTo>
                      <a:pt x="333" y="298"/>
                      <a:pt x="338" y="298"/>
                      <a:pt x="341" y="296"/>
                    </a:cubicBezTo>
                    <a:cubicBezTo>
                      <a:pt x="346" y="297"/>
                      <a:pt x="350" y="298"/>
                      <a:pt x="354" y="299"/>
                    </a:cubicBezTo>
                    <a:cubicBezTo>
                      <a:pt x="354" y="299"/>
                      <a:pt x="355" y="300"/>
                      <a:pt x="355" y="300"/>
                    </a:cubicBezTo>
                    <a:cubicBezTo>
                      <a:pt x="358" y="305"/>
                      <a:pt x="358" y="311"/>
                      <a:pt x="358" y="317"/>
                    </a:cubicBezTo>
                    <a:cubicBezTo>
                      <a:pt x="355" y="317"/>
                      <a:pt x="352" y="317"/>
                      <a:pt x="349" y="317"/>
                    </a:cubicBezTo>
                    <a:cubicBezTo>
                      <a:pt x="344" y="316"/>
                      <a:pt x="340" y="316"/>
                      <a:pt x="336" y="319"/>
                    </a:cubicBezTo>
                    <a:cubicBezTo>
                      <a:pt x="332" y="322"/>
                      <a:pt x="332" y="329"/>
                      <a:pt x="336" y="331"/>
                    </a:cubicBezTo>
                    <a:cubicBezTo>
                      <a:pt x="340" y="335"/>
                      <a:pt x="344" y="334"/>
                      <a:pt x="349" y="334"/>
                    </a:cubicBezTo>
                    <a:cubicBezTo>
                      <a:pt x="354" y="333"/>
                      <a:pt x="359" y="333"/>
                      <a:pt x="364" y="333"/>
                    </a:cubicBezTo>
                    <a:cubicBezTo>
                      <a:pt x="371" y="331"/>
                      <a:pt x="371" y="322"/>
                      <a:pt x="366" y="319"/>
                    </a:cubicBezTo>
                    <a:cubicBezTo>
                      <a:pt x="365" y="312"/>
                      <a:pt x="365" y="306"/>
                      <a:pt x="362" y="300"/>
                    </a:cubicBezTo>
                    <a:cubicBezTo>
                      <a:pt x="367" y="300"/>
                      <a:pt x="373" y="300"/>
                      <a:pt x="379" y="299"/>
                    </a:cubicBezTo>
                    <a:cubicBezTo>
                      <a:pt x="382" y="299"/>
                      <a:pt x="384" y="297"/>
                      <a:pt x="385" y="294"/>
                    </a:cubicBezTo>
                    <a:cubicBezTo>
                      <a:pt x="387" y="294"/>
                      <a:pt x="390" y="294"/>
                      <a:pt x="393" y="293"/>
                    </a:cubicBezTo>
                    <a:cubicBezTo>
                      <a:pt x="390" y="302"/>
                      <a:pt x="392" y="312"/>
                      <a:pt x="391" y="321"/>
                    </a:cubicBezTo>
                    <a:cubicBezTo>
                      <a:pt x="390" y="322"/>
                      <a:pt x="390" y="322"/>
                      <a:pt x="390" y="323"/>
                    </a:cubicBezTo>
                    <a:cubicBezTo>
                      <a:pt x="388" y="328"/>
                      <a:pt x="393" y="333"/>
                      <a:pt x="398" y="332"/>
                    </a:cubicBezTo>
                    <a:cubicBezTo>
                      <a:pt x="404" y="330"/>
                      <a:pt x="414" y="330"/>
                      <a:pt x="418" y="325"/>
                    </a:cubicBezTo>
                    <a:cubicBezTo>
                      <a:pt x="422" y="320"/>
                      <a:pt x="419" y="314"/>
                      <a:pt x="413" y="314"/>
                    </a:cubicBezTo>
                    <a:cubicBezTo>
                      <a:pt x="410" y="313"/>
                      <a:pt x="405" y="315"/>
                      <a:pt x="400" y="316"/>
                    </a:cubicBezTo>
                    <a:cubicBezTo>
                      <a:pt x="400" y="314"/>
                      <a:pt x="400" y="312"/>
                      <a:pt x="400" y="310"/>
                    </a:cubicBezTo>
                    <a:cubicBezTo>
                      <a:pt x="399" y="305"/>
                      <a:pt x="398" y="300"/>
                      <a:pt x="400" y="295"/>
                    </a:cubicBezTo>
                    <a:cubicBezTo>
                      <a:pt x="400" y="293"/>
                      <a:pt x="400" y="293"/>
                      <a:pt x="399" y="292"/>
                    </a:cubicBezTo>
                    <a:cubicBezTo>
                      <a:pt x="404" y="291"/>
                      <a:pt x="409" y="290"/>
                      <a:pt x="413" y="290"/>
                    </a:cubicBezTo>
                    <a:cubicBezTo>
                      <a:pt x="416" y="290"/>
                      <a:pt x="420" y="287"/>
                      <a:pt x="419" y="284"/>
                    </a:cubicBezTo>
                    <a:cubicBezTo>
                      <a:pt x="413" y="233"/>
                      <a:pt x="417" y="182"/>
                      <a:pt x="415" y="131"/>
                    </a:cubicBezTo>
                    <a:cubicBezTo>
                      <a:pt x="415" y="131"/>
                      <a:pt x="415" y="131"/>
                      <a:pt x="415" y="131"/>
                    </a:cubicBezTo>
                    <a:cubicBezTo>
                      <a:pt x="427" y="135"/>
                      <a:pt x="440" y="135"/>
                      <a:pt x="452" y="136"/>
                    </a:cubicBezTo>
                    <a:cubicBezTo>
                      <a:pt x="470" y="136"/>
                      <a:pt x="478" y="137"/>
                      <a:pt x="492" y="150"/>
                    </a:cubicBezTo>
                    <a:cubicBezTo>
                      <a:pt x="497" y="154"/>
                      <a:pt x="505" y="148"/>
                      <a:pt x="501" y="142"/>
                    </a:cubicBezTo>
                    <a:cubicBezTo>
                      <a:pt x="500" y="140"/>
                      <a:pt x="498" y="138"/>
                      <a:pt x="497" y="136"/>
                    </a:cubicBezTo>
                    <a:cubicBezTo>
                      <a:pt x="501" y="136"/>
                      <a:pt x="504" y="130"/>
                      <a:pt x="500" y="126"/>
                    </a:cubicBezTo>
                    <a:cubicBezTo>
                      <a:pt x="500" y="126"/>
                      <a:pt x="499" y="126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9" y="125"/>
                      <a:pt x="499" y="125"/>
                    </a:cubicBezTo>
                    <a:cubicBezTo>
                      <a:pt x="499" y="125"/>
                      <a:pt x="498" y="125"/>
                      <a:pt x="498" y="125"/>
                    </a:cubicBezTo>
                    <a:cubicBezTo>
                      <a:pt x="502" y="123"/>
                      <a:pt x="505" y="121"/>
                      <a:pt x="509" y="119"/>
                    </a:cubicBezTo>
                    <a:cubicBezTo>
                      <a:pt x="516" y="115"/>
                      <a:pt x="510" y="105"/>
                      <a:pt x="503" y="108"/>
                    </a:cubicBezTo>
                    <a:close/>
                    <a:moveTo>
                      <a:pt x="355" y="90"/>
                    </a:moveTo>
                    <a:cubicBezTo>
                      <a:pt x="333" y="89"/>
                      <a:pt x="323" y="70"/>
                      <a:pt x="329" y="51"/>
                    </a:cubicBezTo>
                    <a:cubicBezTo>
                      <a:pt x="333" y="36"/>
                      <a:pt x="343" y="28"/>
                      <a:pt x="356" y="24"/>
                    </a:cubicBezTo>
                    <a:cubicBezTo>
                      <a:pt x="364" y="24"/>
                      <a:pt x="371" y="23"/>
                      <a:pt x="379" y="27"/>
                    </a:cubicBezTo>
                    <a:cubicBezTo>
                      <a:pt x="388" y="32"/>
                      <a:pt x="393" y="41"/>
                      <a:pt x="395" y="50"/>
                    </a:cubicBezTo>
                    <a:cubicBezTo>
                      <a:pt x="401" y="77"/>
                      <a:pt x="378" y="90"/>
                      <a:pt x="355" y="90"/>
                    </a:cubicBezTo>
                    <a:close/>
                    <a:moveTo>
                      <a:pt x="85" y="120"/>
                    </a:moveTo>
                    <a:cubicBezTo>
                      <a:pt x="85" y="91"/>
                      <a:pt x="107" y="72"/>
                      <a:pt x="133" y="68"/>
                    </a:cubicBezTo>
                    <a:cubicBezTo>
                      <a:pt x="133" y="69"/>
                      <a:pt x="135" y="70"/>
                      <a:pt x="137" y="71"/>
                    </a:cubicBezTo>
                    <a:cubicBezTo>
                      <a:pt x="160" y="75"/>
                      <a:pt x="170" y="89"/>
                      <a:pt x="169" y="112"/>
                    </a:cubicBezTo>
                    <a:cubicBezTo>
                      <a:pt x="168" y="132"/>
                      <a:pt x="156" y="156"/>
                      <a:pt x="137" y="164"/>
                    </a:cubicBezTo>
                    <a:cubicBezTo>
                      <a:pt x="110" y="175"/>
                      <a:pt x="86" y="145"/>
                      <a:pt x="85" y="120"/>
                    </a:cubicBezTo>
                    <a:close/>
                    <a:moveTo>
                      <a:pt x="213" y="247"/>
                    </a:moveTo>
                    <a:cubicBezTo>
                      <a:pt x="182" y="262"/>
                      <a:pt x="146" y="276"/>
                      <a:pt x="112" y="279"/>
                    </a:cubicBezTo>
                    <a:cubicBezTo>
                      <a:pt x="116" y="246"/>
                      <a:pt x="116" y="212"/>
                      <a:pt x="120" y="179"/>
                    </a:cubicBezTo>
                    <a:cubicBezTo>
                      <a:pt x="120" y="178"/>
                      <a:pt x="120" y="178"/>
                      <a:pt x="119" y="177"/>
                    </a:cubicBezTo>
                    <a:cubicBezTo>
                      <a:pt x="123" y="178"/>
                      <a:pt x="127" y="178"/>
                      <a:pt x="130" y="177"/>
                    </a:cubicBezTo>
                    <a:cubicBezTo>
                      <a:pt x="140" y="177"/>
                      <a:pt x="149" y="172"/>
                      <a:pt x="156" y="166"/>
                    </a:cubicBezTo>
                    <a:cubicBezTo>
                      <a:pt x="166" y="197"/>
                      <a:pt x="194" y="221"/>
                      <a:pt x="213" y="247"/>
                    </a:cubicBezTo>
                    <a:close/>
                    <a:moveTo>
                      <a:pt x="375" y="239"/>
                    </a:moveTo>
                    <a:cubicBezTo>
                      <a:pt x="372" y="246"/>
                      <a:pt x="373" y="255"/>
                      <a:pt x="373" y="263"/>
                    </a:cubicBezTo>
                    <a:cubicBezTo>
                      <a:pt x="373" y="272"/>
                      <a:pt x="373" y="280"/>
                      <a:pt x="374" y="289"/>
                    </a:cubicBezTo>
                    <a:cubicBezTo>
                      <a:pt x="363" y="290"/>
                      <a:pt x="354" y="291"/>
                      <a:pt x="343" y="288"/>
                    </a:cubicBezTo>
                    <a:cubicBezTo>
                      <a:pt x="340" y="271"/>
                      <a:pt x="339" y="255"/>
                      <a:pt x="339" y="238"/>
                    </a:cubicBezTo>
                    <a:cubicBezTo>
                      <a:pt x="351" y="238"/>
                      <a:pt x="363" y="238"/>
                      <a:pt x="375" y="238"/>
                    </a:cubicBezTo>
                    <a:cubicBezTo>
                      <a:pt x="375" y="239"/>
                      <a:pt x="375" y="239"/>
                      <a:pt x="375" y="2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7" name="Freeform 377"/>
              <p:cNvSpPr>
                <a:spLocks noEditPoints="1"/>
              </p:cNvSpPr>
              <p:nvPr/>
            </p:nvSpPr>
            <p:spPr bwMode="auto">
              <a:xfrm>
                <a:off x="5697" y="-1044"/>
                <a:ext cx="611" cy="652"/>
              </a:xfrm>
              <a:custGeom>
                <a:avLst/>
                <a:gdLst>
                  <a:gd name="T0" fmla="*/ 197 w 303"/>
                  <a:gd name="T1" fmla="*/ 276 h 323"/>
                  <a:gd name="T2" fmla="*/ 239 w 303"/>
                  <a:gd name="T3" fmla="*/ 7 h 323"/>
                  <a:gd name="T4" fmla="*/ 239 w 303"/>
                  <a:gd name="T5" fmla="*/ 5 h 323"/>
                  <a:gd name="T6" fmla="*/ 233 w 303"/>
                  <a:gd name="T7" fmla="*/ 1 h 323"/>
                  <a:gd name="T8" fmla="*/ 232 w 303"/>
                  <a:gd name="T9" fmla="*/ 1 h 323"/>
                  <a:gd name="T10" fmla="*/ 231 w 303"/>
                  <a:gd name="T11" fmla="*/ 1 h 323"/>
                  <a:gd name="T12" fmla="*/ 55 w 303"/>
                  <a:gd name="T13" fmla="*/ 143 h 323"/>
                  <a:gd name="T14" fmla="*/ 50 w 303"/>
                  <a:gd name="T15" fmla="*/ 143 h 323"/>
                  <a:gd name="T16" fmla="*/ 51 w 303"/>
                  <a:gd name="T17" fmla="*/ 147 h 323"/>
                  <a:gd name="T18" fmla="*/ 50 w 303"/>
                  <a:gd name="T19" fmla="*/ 148 h 323"/>
                  <a:gd name="T20" fmla="*/ 49 w 303"/>
                  <a:gd name="T21" fmla="*/ 149 h 323"/>
                  <a:gd name="T22" fmla="*/ 48 w 303"/>
                  <a:gd name="T23" fmla="*/ 148 h 323"/>
                  <a:gd name="T24" fmla="*/ 8 w 303"/>
                  <a:gd name="T25" fmla="*/ 191 h 323"/>
                  <a:gd name="T26" fmla="*/ 108 w 303"/>
                  <a:gd name="T27" fmla="*/ 300 h 323"/>
                  <a:gd name="T28" fmla="*/ 196 w 303"/>
                  <a:gd name="T29" fmla="*/ 277 h 323"/>
                  <a:gd name="T30" fmla="*/ 197 w 303"/>
                  <a:gd name="T31" fmla="*/ 276 h 323"/>
                  <a:gd name="T32" fmla="*/ 228 w 303"/>
                  <a:gd name="T33" fmla="*/ 16 h 323"/>
                  <a:gd name="T34" fmla="*/ 174 w 303"/>
                  <a:gd name="T35" fmla="*/ 254 h 323"/>
                  <a:gd name="T36" fmla="*/ 140 w 303"/>
                  <a:gd name="T37" fmla="*/ 250 h 323"/>
                  <a:gd name="T38" fmla="*/ 57 w 303"/>
                  <a:gd name="T39" fmla="*/ 153 h 323"/>
                  <a:gd name="T40" fmla="*/ 228 w 303"/>
                  <a:gd name="T41" fmla="*/ 16 h 323"/>
                  <a:gd name="T42" fmla="*/ 161 w 303"/>
                  <a:gd name="T43" fmla="*/ 300 h 323"/>
                  <a:gd name="T44" fmla="*/ 37 w 303"/>
                  <a:gd name="T45" fmla="*/ 234 h 323"/>
                  <a:gd name="T46" fmla="*/ 42 w 303"/>
                  <a:gd name="T47" fmla="*/ 158 h 323"/>
                  <a:gd name="T48" fmla="*/ 51 w 303"/>
                  <a:gd name="T49" fmla="*/ 155 h 323"/>
                  <a:gd name="T50" fmla="*/ 52 w 303"/>
                  <a:gd name="T51" fmla="*/ 155 h 323"/>
                  <a:gd name="T52" fmla="*/ 99 w 303"/>
                  <a:gd name="T53" fmla="*/ 239 h 323"/>
                  <a:gd name="T54" fmla="*/ 137 w 303"/>
                  <a:gd name="T55" fmla="*/ 260 h 323"/>
                  <a:gd name="T56" fmla="*/ 158 w 303"/>
                  <a:gd name="T57" fmla="*/ 263 h 323"/>
                  <a:gd name="T58" fmla="*/ 173 w 303"/>
                  <a:gd name="T59" fmla="*/ 266 h 323"/>
                  <a:gd name="T60" fmla="*/ 178 w 303"/>
                  <a:gd name="T61" fmla="*/ 267 h 323"/>
                  <a:gd name="T62" fmla="*/ 179 w 303"/>
                  <a:gd name="T63" fmla="*/ 268 h 323"/>
                  <a:gd name="T64" fmla="*/ 161 w 303"/>
                  <a:gd name="T65" fmla="*/ 300 h 323"/>
                  <a:gd name="T66" fmla="*/ 244 w 303"/>
                  <a:gd name="T67" fmla="*/ 46 h 323"/>
                  <a:gd name="T68" fmla="*/ 235 w 303"/>
                  <a:gd name="T69" fmla="*/ 140 h 323"/>
                  <a:gd name="T70" fmla="*/ 189 w 303"/>
                  <a:gd name="T71" fmla="*/ 261 h 323"/>
                  <a:gd name="T72" fmla="*/ 183 w 303"/>
                  <a:gd name="T73" fmla="*/ 257 h 323"/>
                  <a:gd name="T74" fmla="*/ 244 w 303"/>
                  <a:gd name="T75" fmla="*/ 46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3" h="323">
                    <a:moveTo>
                      <a:pt x="197" y="276"/>
                    </a:moveTo>
                    <a:cubicBezTo>
                      <a:pt x="216" y="201"/>
                      <a:pt x="303" y="80"/>
                      <a:pt x="239" y="7"/>
                    </a:cubicBezTo>
                    <a:cubicBezTo>
                      <a:pt x="239" y="6"/>
                      <a:pt x="239" y="6"/>
                      <a:pt x="239" y="5"/>
                    </a:cubicBezTo>
                    <a:cubicBezTo>
                      <a:pt x="238" y="3"/>
                      <a:pt x="236" y="1"/>
                      <a:pt x="233" y="1"/>
                    </a:cubicBezTo>
                    <a:cubicBezTo>
                      <a:pt x="233" y="0"/>
                      <a:pt x="232" y="0"/>
                      <a:pt x="232" y="1"/>
                    </a:cubicBezTo>
                    <a:cubicBezTo>
                      <a:pt x="231" y="1"/>
                      <a:pt x="231" y="1"/>
                      <a:pt x="231" y="1"/>
                    </a:cubicBezTo>
                    <a:cubicBezTo>
                      <a:pt x="158" y="17"/>
                      <a:pt x="105" y="91"/>
                      <a:pt x="55" y="143"/>
                    </a:cubicBezTo>
                    <a:cubicBezTo>
                      <a:pt x="54" y="141"/>
                      <a:pt x="50" y="141"/>
                      <a:pt x="50" y="143"/>
                    </a:cubicBezTo>
                    <a:cubicBezTo>
                      <a:pt x="50" y="145"/>
                      <a:pt x="51" y="146"/>
                      <a:pt x="51" y="147"/>
                    </a:cubicBezTo>
                    <a:cubicBezTo>
                      <a:pt x="50" y="147"/>
                      <a:pt x="50" y="147"/>
                      <a:pt x="50" y="148"/>
                    </a:cubicBezTo>
                    <a:cubicBezTo>
                      <a:pt x="49" y="148"/>
                      <a:pt x="49" y="148"/>
                      <a:pt x="49" y="149"/>
                    </a:cubicBezTo>
                    <a:cubicBezTo>
                      <a:pt x="49" y="149"/>
                      <a:pt x="48" y="148"/>
                      <a:pt x="48" y="148"/>
                    </a:cubicBezTo>
                    <a:cubicBezTo>
                      <a:pt x="11" y="127"/>
                      <a:pt x="2" y="159"/>
                      <a:pt x="8" y="191"/>
                    </a:cubicBezTo>
                    <a:cubicBezTo>
                      <a:pt x="17" y="245"/>
                      <a:pt x="60" y="278"/>
                      <a:pt x="108" y="300"/>
                    </a:cubicBezTo>
                    <a:cubicBezTo>
                      <a:pt x="136" y="313"/>
                      <a:pt x="204" y="323"/>
                      <a:pt x="196" y="277"/>
                    </a:cubicBezTo>
                    <a:cubicBezTo>
                      <a:pt x="197" y="277"/>
                      <a:pt x="197" y="277"/>
                      <a:pt x="197" y="276"/>
                    </a:cubicBezTo>
                    <a:close/>
                    <a:moveTo>
                      <a:pt x="228" y="16"/>
                    </a:moveTo>
                    <a:cubicBezTo>
                      <a:pt x="244" y="95"/>
                      <a:pt x="191" y="178"/>
                      <a:pt x="174" y="254"/>
                    </a:cubicBezTo>
                    <a:cubicBezTo>
                      <a:pt x="162" y="251"/>
                      <a:pt x="148" y="252"/>
                      <a:pt x="140" y="250"/>
                    </a:cubicBezTo>
                    <a:cubicBezTo>
                      <a:pt x="97" y="241"/>
                      <a:pt x="69" y="193"/>
                      <a:pt x="57" y="153"/>
                    </a:cubicBezTo>
                    <a:cubicBezTo>
                      <a:pt x="118" y="112"/>
                      <a:pt x="156" y="40"/>
                      <a:pt x="228" y="16"/>
                    </a:cubicBezTo>
                    <a:close/>
                    <a:moveTo>
                      <a:pt x="161" y="300"/>
                    </a:moveTo>
                    <a:cubicBezTo>
                      <a:pt x="116" y="303"/>
                      <a:pt x="65" y="266"/>
                      <a:pt x="37" y="234"/>
                    </a:cubicBezTo>
                    <a:cubicBezTo>
                      <a:pt x="23" y="218"/>
                      <a:pt x="0" y="136"/>
                      <a:pt x="42" y="158"/>
                    </a:cubicBezTo>
                    <a:cubicBezTo>
                      <a:pt x="46" y="160"/>
                      <a:pt x="50" y="158"/>
                      <a:pt x="51" y="155"/>
                    </a:cubicBezTo>
                    <a:cubicBezTo>
                      <a:pt x="51" y="155"/>
                      <a:pt x="51" y="155"/>
                      <a:pt x="52" y="155"/>
                    </a:cubicBezTo>
                    <a:cubicBezTo>
                      <a:pt x="56" y="188"/>
                      <a:pt x="74" y="216"/>
                      <a:pt x="99" y="239"/>
                    </a:cubicBezTo>
                    <a:cubicBezTo>
                      <a:pt x="110" y="249"/>
                      <a:pt x="123" y="255"/>
                      <a:pt x="137" y="260"/>
                    </a:cubicBezTo>
                    <a:cubicBezTo>
                      <a:pt x="143" y="263"/>
                      <a:pt x="151" y="263"/>
                      <a:pt x="158" y="263"/>
                    </a:cubicBezTo>
                    <a:cubicBezTo>
                      <a:pt x="163" y="264"/>
                      <a:pt x="168" y="264"/>
                      <a:pt x="173" y="266"/>
                    </a:cubicBezTo>
                    <a:cubicBezTo>
                      <a:pt x="175" y="267"/>
                      <a:pt x="176" y="268"/>
                      <a:pt x="178" y="267"/>
                    </a:cubicBezTo>
                    <a:cubicBezTo>
                      <a:pt x="178" y="267"/>
                      <a:pt x="179" y="268"/>
                      <a:pt x="179" y="268"/>
                    </a:cubicBezTo>
                    <a:cubicBezTo>
                      <a:pt x="184" y="291"/>
                      <a:pt x="179" y="302"/>
                      <a:pt x="161" y="300"/>
                    </a:cubicBezTo>
                    <a:close/>
                    <a:moveTo>
                      <a:pt x="244" y="46"/>
                    </a:moveTo>
                    <a:cubicBezTo>
                      <a:pt x="249" y="77"/>
                      <a:pt x="246" y="106"/>
                      <a:pt x="235" y="140"/>
                    </a:cubicBezTo>
                    <a:cubicBezTo>
                      <a:pt x="221" y="181"/>
                      <a:pt x="201" y="219"/>
                      <a:pt x="189" y="261"/>
                    </a:cubicBezTo>
                    <a:cubicBezTo>
                      <a:pt x="187" y="259"/>
                      <a:pt x="185" y="258"/>
                      <a:pt x="183" y="257"/>
                    </a:cubicBezTo>
                    <a:cubicBezTo>
                      <a:pt x="197" y="187"/>
                      <a:pt x="243" y="118"/>
                      <a:pt x="244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8" name="Freeform 378"/>
              <p:cNvSpPr>
                <a:spLocks noEditPoints="1"/>
              </p:cNvSpPr>
              <p:nvPr/>
            </p:nvSpPr>
            <p:spPr bwMode="auto">
              <a:xfrm>
                <a:off x="5919" y="-866"/>
                <a:ext cx="163" cy="177"/>
              </a:xfrm>
              <a:custGeom>
                <a:avLst/>
                <a:gdLst>
                  <a:gd name="T0" fmla="*/ 73 w 81"/>
                  <a:gd name="T1" fmla="*/ 30 h 88"/>
                  <a:gd name="T2" fmla="*/ 26 w 81"/>
                  <a:gd name="T3" fmla="*/ 10 h 88"/>
                  <a:gd name="T4" fmla="*/ 47 w 81"/>
                  <a:gd name="T5" fmla="*/ 81 h 88"/>
                  <a:gd name="T6" fmla="*/ 73 w 81"/>
                  <a:gd name="T7" fmla="*/ 30 h 88"/>
                  <a:gd name="T8" fmla="*/ 44 w 81"/>
                  <a:gd name="T9" fmla="*/ 68 h 88"/>
                  <a:gd name="T10" fmla="*/ 21 w 81"/>
                  <a:gd name="T11" fmla="*/ 44 h 88"/>
                  <a:gd name="T12" fmla="*/ 32 w 81"/>
                  <a:gd name="T13" fmla="*/ 18 h 88"/>
                  <a:gd name="T14" fmla="*/ 61 w 81"/>
                  <a:gd name="T15" fmla="*/ 33 h 88"/>
                  <a:gd name="T16" fmla="*/ 44 w 81"/>
                  <a:gd name="T17" fmla="*/ 6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1" h="88">
                    <a:moveTo>
                      <a:pt x="73" y="30"/>
                    </a:moveTo>
                    <a:cubicBezTo>
                      <a:pt x="65" y="12"/>
                      <a:pt x="43" y="0"/>
                      <a:pt x="26" y="10"/>
                    </a:cubicBezTo>
                    <a:cubicBezTo>
                      <a:pt x="0" y="20"/>
                      <a:pt x="2" y="88"/>
                      <a:pt x="47" y="81"/>
                    </a:cubicBezTo>
                    <a:cubicBezTo>
                      <a:pt x="72" y="77"/>
                      <a:pt x="81" y="51"/>
                      <a:pt x="73" y="30"/>
                    </a:cubicBezTo>
                    <a:close/>
                    <a:moveTo>
                      <a:pt x="44" y="68"/>
                    </a:moveTo>
                    <a:cubicBezTo>
                      <a:pt x="29" y="71"/>
                      <a:pt x="22" y="55"/>
                      <a:pt x="21" y="44"/>
                    </a:cubicBezTo>
                    <a:cubicBezTo>
                      <a:pt x="20" y="32"/>
                      <a:pt x="24" y="24"/>
                      <a:pt x="32" y="18"/>
                    </a:cubicBezTo>
                    <a:cubicBezTo>
                      <a:pt x="44" y="15"/>
                      <a:pt x="54" y="20"/>
                      <a:pt x="61" y="33"/>
                    </a:cubicBezTo>
                    <a:cubicBezTo>
                      <a:pt x="69" y="49"/>
                      <a:pt x="61" y="64"/>
                      <a:pt x="44" y="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79" name="Freeform 379"/>
              <p:cNvSpPr>
                <a:spLocks noEditPoints="1"/>
              </p:cNvSpPr>
              <p:nvPr/>
            </p:nvSpPr>
            <p:spPr bwMode="auto">
              <a:xfrm>
                <a:off x="6048" y="-925"/>
                <a:ext cx="79" cy="63"/>
              </a:xfrm>
              <a:custGeom>
                <a:avLst/>
                <a:gdLst>
                  <a:gd name="T0" fmla="*/ 31 w 39"/>
                  <a:gd name="T1" fmla="*/ 2 h 31"/>
                  <a:gd name="T2" fmla="*/ 22 w 39"/>
                  <a:gd name="T3" fmla="*/ 0 h 31"/>
                  <a:gd name="T4" fmla="*/ 8 w 39"/>
                  <a:gd name="T5" fmla="*/ 3 h 31"/>
                  <a:gd name="T6" fmla="*/ 6 w 39"/>
                  <a:gd name="T7" fmla="*/ 8 h 31"/>
                  <a:gd name="T8" fmla="*/ 0 w 39"/>
                  <a:gd name="T9" fmla="*/ 23 h 31"/>
                  <a:gd name="T10" fmla="*/ 10 w 39"/>
                  <a:gd name="T11" fmla="*/ 31 h 31"/>
                  <a:gd name="T12" fmla="*/ 25 w 39"/>
                  <a:gd name="T13" fmla="*/ 25 h 31"/>
                  <a:gd name="T14" fmla="*/ 36 w 39"/>
                  <a:gd name="T15" fmla="*/ 15 h 31"/>
                  <a:gd name="T16" fmla="*/ 31 w 39"/>
                  <a:gd name="T17" fmla="*/ 2 h 31"/>
                  <a:gd name="T18" fmla="*/ 24 w 39"/>
                  <a:gd name="T19" fmla="*/ 13 h 31"/>
                  <a:gd name="T20" fmla="*/ 22 w 39"/>
                  <a:gd name="T21" fmla="*/ 16 h 31"/>
                  <a:gd name="T22" fmla="*/ 21 w 39"/>
                  <a:gd name="T23" fmla="*/ 16 h 31"/>
                  <a:gd name="T24" fmla="*/ 19 w 39"/>
                  <a:gd name="T25" fmla="*/ 17 h 31"/>
                  <a:gd name="T26" fmla="*/ 13 w 39"/>
                  <a:gd name="T27" fmla="*/ 21 h 31"/>
                  <a:gd name="T28" fmla="*/ 12 w 39"/>
                  <a:gd name="T29" fmla="*/ 21 h 31"/>
                  <a:gd name="T30" fmla="*/ 10 w 39"/>
                  <a:gd name="T31" fmla="*/ 22 h 31"/>
                  <a:gd name="T32" fmla="*/ 9 w 39"/>
                  <a:gd name="T33" fmla="*/ 22 h 31"/>
                  <a:gd name="T34" fmla="*/ 8 w 39"/>
                  <a:gd name="T35" fmla="*/ 22 h 31"/>
                  <a:gd name="T36" fmla="*/ 8 w 39"/>
                  <a:gd name="T37" fmla="*/ 22 h 31"/>
                  <a:gd name="T38" fmla="*/ 8 w 39"/>
                  <a:gd name="T39" fmla="*/ 21 h 31"/>
                  <a:gd name="T40" fmla="*/ 8 w 39"/>
                  <a:gd name="T41" fmla="*/ 21 h 31"/>
                  <a:gd name="T42" fmla="*/ 8 w 39"/>
                  <a:gd name="T43" fmla="*/ 20 h 31"/>
                  <a:gd name="T44" fmla="*/ 9 w 39"/>
                  <a:gd name="T45" fmla="*/ 18 h 31"/>
                  <a:gd name="T46" fmla="*/ 12 w 39"/>
                  <a:gd name="T47" fmla="*/ 11 h 31"/>
                  <a:gd name="T48" fmla="*/ 17 w 39"/>
                  <a:gd name="T49" fmla="*/ 11 h 31"/>
                  <a:gd name="T50" fmla="*/ 23 w 39"/>
                  <a:gd name="T51" fmla="*/ 11 h 31"/>
                  <a:gd name="T52" fmla="*/ 25 w 39"/>
                  <a:gd name="T53" fmla="*/ 11 h 31"/>
                  <a:gd name="T54" fmla="*/ 26 w 39"/>
                  <a:gd name="T55" fmla="*/ 11 h 31"/>
                  <a:gd name="T56" fmla="*/ 26 w 39"/>
                  <a:gd name="T57" fmla="*/ 12 h 31"/>
                  <a:gd name="T58" fmla="*/ 25 w 39"/>
                  <a:gd name="T59" fmla="*/ 12 h 31"/>
                  <a:gd name="T60" fmla="*/ 24 w 39"/>
                  <a:gd name="T61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1">
                    <a:moveTo>
                      <a:pt x="31" y="2"/>
                    </a:moveTo>
                    <a:cubicBezTo>
                      <a:pt x="28" y="0"/>
                      <a:pt x="25" y="0"/>
                      <a:pt x="22" y="0"/>
                    </a:cubicBezTo>
                    <a:cubicBezTo>
                      <a:pt x="18" y="0"/>
                      <a:pt x="11" y="0"/>
                      <a:pt x="8" y="3"/>
                    </a:cubicBezTo>
                    <a:cubicBezTo>
                      <a:pt x="6" y="4"/>
                      <a:pt x="5" y="6"/>
                      <a:pt x="6" y="8"/>
                    </a:cubicBezTo>
                    <a:cubicBezTo>
                      <a:pt x="3" y="12"/>
                      <a:pt x="0" y="17"/>
                      <a:pt x="0" y="23"/>
                    </a:cubicBezTo>
                    <a:cubicBezTo>
                      <a:pt x="0" y="28"/>
                      <a:pt x="5" y="31"/>
                      <a:pt x="10" y="31"/>
                    </a:cubicBezTo>
                    <a:cubicBezTo>
                      <a:pt x="15" y="31"/>
                      <a:pt x="20" y="28"/>
                      <a:pt x="25" y="25"/>
                    </a:cubicBezTo>
                    <a:cubicBezTo>
                      <a:pt x="29" y="23"/>
                      <a:pt x="34" y="19"/>
                      <a:pt x="36" y="15"/>
                    </a:cubicBezTo>
                    <a:cubicBezTo>
                      <a:pt x="39" y="9"/>
                      <a:pt x="36" y="4"/>
                      <a:pt x="31" y="2"/>
                    </a:cubicBezTo>
                    <a:close/>
                    <a:moveTo>
                      <a:pt x="24" y="13"/>
                    </a:moveTo>
                    <a:cubicBezTo>
                      <a:pt x="23" y="14"/>
                      <a:pt x="22" y="15"/>
                      <a:pt x="22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0" y="17"/>
                      <a:pt x="19" y="17"/>
                      <a:pt x="19" y="17"/>
                    </a:cubicBezTo>
                    <a:cubicBezTo>
                      <a:pt x="17" y="19"/>
                      <a:pt x="15" y="20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2"/>
                      <a:pt x="10" y="22"/>
                    </a:cubicBezTo>
                    <a:cubicBezTo>
                      <a:pt x="10" y="22"/>
                      <a:pt x="9" y="22"/>
                      <a:pt x="9" y="22"/>
                    </a:cubicBezTo>
                    <a:cubicBezTo>
                      <a:pt x="9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9" y="19"/>
                      <a:pt x="9" y="19"/>
                      <a:pt x="9" y="18"/>
                    </a:cubicBezTo>
                    <a:cubicBezTo>
                      <a:pt x="10" y="16"/>
                      <a:pt x="11" y="14"/>
                      <a:pt x="12" y="11"/>
                    </a:cubicBezTo>
                    <a:cubicBezTo>
                      <a:pt x="14" y="11"/>
                      <a:pt x="15" y="11"/>
                      <a:pt x="17" y="11"/>
                    </a:cubicBezTo>
                    <a:cubicBezTo>
                      <a:pt x="19" y="11"/>
                      <a:pt x="21" y="11"/>
                      <a:pt x="23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2"/>
                    </a:cubicBezTo>
                    <a:cubicBezTo>
                      <a:pt x="26" y="12"/>
                      <a:pt x="25" y="12"/>
                      <a:pt x="25" y="12"/>
                    </a:cubicBezTo>
                    <a:cubicBezTo>
                      <a:pt x="25" y="13"/>
                      <a:pt x="24" y="13"/>
                      <a:pt x="2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0" name="Freeform 380"/>
              <p:cNvSpPr>
                <a:spLocks noEditPoints="1"/>
              </p:cNvSpPr>
              <p:nvPr/>
            </p:nvSpPr>
            <p:spPr bwMode="auto">
              <a:xfrm>
                <a:off x="5957" y="-681"/>
                <a:ext cx="83" cy="107"/>
              </a:xfrm>
              <a:custGeom>
                <a:avLst/>
                <a:gdLst>
                  <a:gd name="T0" fmla="*/ 34 w 41"/>
                  <a:gd name="T1" fmla="*/ 10 h 53"/>
                  <a:gd name="T2" fmla="*/ 5 w 41"/>
                  <a:gd name="T3" fmla="*/ 21 h 53"/>
                  <a:gd name="T4" fmla="*/ 3 w 41"/>
                  <a:gd name="T5" fmla="*/ 24 h 53"/>
                  <a:gd name="T6" fmla="*/ 1 w 41"/>
                  <a:gd name="T7" fmla="*/ 38 h 53"/>
                  <a:gd name="T8" fmla="*/ 32 w 41"/>
                  <a:gd name="T9" fmla="*/ 38 h 53"/>
                  <a:gd name="T10" fmla="*/ 34 w 41"/>
                  <a:gd name="T11" fmla="*/ 10 h 53"/>
                  <a:gd name="T12" fmla="*/ 24 w 41"/>
                  <a:gd name="T13" fmla="*/ 30 h 53"/>
                  <a:gd name="T14" fmla="*/ 13 w 41"/>
                  <a:gd name="T15" fmla="*/ 36 h 53"/>
                  <a:gd name="T16" fmla="*/ 10 w 41"/>
                  <a:gd name="T17" fmla="*/ 34 h 53"/>
                  <a:gd name="T18" fmla="*/ 11 w 41"/>
                  <a:gd name="T19" fmla="*/ 28 h 53"/>
                  <a:gd name="T20" fmla="*/ 12 w 41"/>
                  <a:gd name="T21" fmla="*/ 27 h 53"/>
                  <a:gd name="T22" fmla="*/ 22 w 41"/>
                  <a:gd name="T23" fmla="*/ 18 h 53"/>
                  <a:gd name="T24" fmla="*/ 25 w 41"/>
                  <a:gd name="T25" fmla="*/ 17 h 53"/>
                  <a:gd name="T26" fmla="*/ 25 w 41"/>
                  <a:gd name="T27" fmla="*/ 18 h 53"/>
                  <a:gd name="T28" fmla="*/ 26 w 41"/>
                  <a:gd name="T29" fmla="*/ 18 h 53"/>
                  <a:gd name="T30" fmla="*/ 27 w 41"/>
                  <a:gd name="T31" fmla="*/ 23 h 53"/>
                  <a:gd name="T32" fmla="*/ 24 w 41"/>
                  <a:gd name="T33" fmla="*/ 3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1" h="53">
                    <a:moveTo>
                      <a:pt x="34" y="10"/>
                    </a:moveTo>
                    <a:cubicBezTo>
                      <a:pt x="24" y="0"/>
                      <a:pt x="10" y="11"/>
                      <a:pt x="5" y="21"/>
                    </a:cubicBezTo>
                    <a:cubicBezTo>
                      <a:pt x="5" y="22"/>
                      <a:pt x="4" y="23"/>
                      <a:pt x="3" y="24"/>
                    </a:cubicBezTo>
                    <a:cubicBezTo>
                      <a:pt x="1" y="28"/>
                      <a:pt x="0" y="33"/>
                      <a:pt x="1" y="38"/>
                    </a:cubicBezTo>
                    <a:cubicBezTo>
                      <a:pt x="4" y="53"/>
                      <a:pt x="25" y="45"/>
                      <a:pt x="32" y="38"/>
                    </a:cubicBezTo>
                    <a:cubicBezTo>
                      <a:pt x="40" y="31"/>
                      <a:pt x="41" y="18"/>
                      <a:pt x="34" y="10"/>
                    </a:cubicBezTo>
                    <a:close/>
                    <a:moveTo>
                      <a:pt x="24" y="30"/>
                    </a:moveTo>
                    <a:cubicBezTo>
                      <a:pt x="21" y="33"/>
                      <a:pt x="17" y="35"/>
                      <a:pt x="13" y="36"/>
                    </a:cubicBezTo>
                    <a:cubicBezTo>
                      <a:pt x="10" y="36"/>
                      <a:pt x="11" y="36"/>
                      <a:pt x="10" y="34"/>
                    </a:cubicBezTo>
                    <a:cubicBezTo>
                      <a:pt x="10" y="32"/>
                      <a:pt x="10" y="30"/>
                      <a:pt x="11" y="28"/>
                    </a:cubicBezTo>
                    <a:cubicBezTo>
                      <a:pt x="11" y="28"/>
                      <a:pt x="11" y="28"/>
                      <a:pt x="12" y="27"/>
                    </a:cubicBezTo>
                    <a:cubicBezTo>
                      <a:pt x="15" y="24"/>
                      <a:pt x="18" y="20"/>
                      <a:pt x="22" y="18"/>
                    </a:cubicBezTo>
                    <a:cubicBezTo>
                      <a:pt x="23" y="17"/>
                      <a:pt x="24" y="17"/>
                      <a:pt x="25" y="17"/>
                    </a:cubicBezTo>
                    <a:cubicBezTo>
                      <a:pt x="24" y="17"/>
                      <a:pt x="25" y="18"/>
                      <a:pt x="25" y="18"/>
                    </a:cubicBezTo>
                    <a:cubicBezTo>
                      <a:pt x="25" y="17"/>
                      <a:pt x="25" y="18"/>
                      <a:pt x="26" y="18"/>
                    </a:cubicBezTo>
                    <a:cubicBezTo>
                      <a:pt x="27" y="19"/>
                      <a:pt x="27" y="21"/>
                      <a:pt x="27" y="23"/>
                    </a:cubicBezTo>
                    <a:cubicBezTo>
                      <a:pt x="27" y="26"/>
                      <a:pt x="26" y="28"/>
                      <a:pt x="2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1" name="Freeform 381"/>
              <p:cNvSpPr>
                <a:spLocks noEditPoints="1"/>
              </p:cNvSpPr>
              <p:nvPr/>
            </p:nvSpPr>
            <p:spPr bwMode="auto">
              <a:xfrm>
                <a:off x="5857" y="-733"/>
                <a:ext cx="64" cy="81"/>
              </a:xfrm>
              <a:custGeom>
                <a:avLst/>
                <a:gdLst>
                  <a:gd name="T0" fmla="*/ 31 w 32"/>
                  <a:gd name="T1" fmla="*/ 11 h 40"/>
                  <a:gd name="T2" fmla="*/ 9 w 32"/>
                  <a:gd name="T3" fmla="*/ 4 h 40"/>
                  <a:gd name="T4" fmla="*/ 7 w 32"/>
                  <a:gd name="T5" fmla="*/ 8 h 40"/>
                  <a:gd name="T6" fmla="*/ 4 w 32"/>
                  <a:gd name="T7" fmla="*/ 28 h 40"/>
                  <a:gd name="T8" fmla="*/ 23 w 32"/>
                  <a:gd name="T9" fmla="*/ 37 h 40"/>
                  <a:gd name="T10" fmla="*/ 30 w 32"/>
                  <a:gd name="T11" fmla="*/ 26 h 40"/>
                  <a:gd name="T12" fmla="*/ 31 w 32"/>
                  <a:gd name="T13" fmla="*/ 11 h 40"/>
                  <a:gd name="T14" fmla="*/ 20 w 32"/>
                  <a:gd name="T15" fmla="*/ 21 h 40"/>
                  <a:gd name="T16" fmla="*/ 19 w 32"/>
                  <a:gd name="T17" fmla="*/ 26 h 40"/>
                  <a:gd name="T18" fmla="*/ 18 w 32"/>
                  <a:gd name="T19" fmla="*/ 27 h 40"/>
                  <a:gd name="T20" fmla="*/ 17 w 32"/>
                  <a:gd name="T21" fmla="*/ 27 h 40"/>
                  <a:gd name="T22" fmla="*/ 13 w 32"/>
                  <a:gd name="T23" fmla="*/ 23 h 40"/>
                  <a:gd name="T24" fmla="*/ 14 w 32"/>
                  <a:gd name="T25" fmla="*/ 10 h 40"/>
                  <a:gd name="T26" fmla="*/ 21 w 32"/>
                  <a:gd name="T27" fmla="*/ 14 h 40"/>
                  <a:gd name="T28" fmla="*/ 20 w 32"/>
                  <a:gd name="T29" fmla="*/ 2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2" h="40">
                    <a:moveTo>
                      <a:pt x="31" y="11"/>
                    </a:moveTo>
                    <a:cubicBezTo>
                      <a:pt x="28" y="2"/>
                      <a:pt x="17" y="0"/>
                      <a:pt x="9" y="4"/>
                    </a:cubicBezTo>
                    <a:cubicBezTo>
                      <a:pt x="7" y="4"/>
                      <a:pt x="7" y="6"/>
                      <a:pt x="7" y="8"/>
                    </a:cubicBezTo>
                    <a:cubicBezTo>
                      <a:pt x="2" y="13"/>
                      <a:pt x="0" y="21"/>
                      <a:pt x="4" y="28"/>
                    </a:cubicBezTo>
                    <a:cubicBezTo>
                      <a:pt x="8" y="34"/>
                      <a:pt x="16" y="40"/>
                      <a:pt x="23" y="37"/>
                    </a:cubicBezTo>
                    <a:cubicBezTo>
                      <a:pt x="27" y="35"/>
                      <a:pt x="29" y="30"/>
                      <a:pt x="30" y="26"/>
                    </a:cubicBezTo>
                    <a:cubicBezTo>
                      <a:pt x="31" y="21"/>
                      <a:pt x="32" y="16"/>
                      <a:pt x="31" y="11"/>
                    </a:cubicBezTo>
                    <a:close/>
                    <a:moveTo>
                      <a:pt x="20" y="21"/>
                    </a:moveTo>
                    <a:cubicBezTo>
                      <a:pt x="20" y="22"/>
                      <a:pt x="19" y="24"/>
                      <a:pt x="19" y="26"/>
                    </a:cubicBezTo>
                    <a:cubicBezTo>
                      <a:pt x="18" y="26"/>
                      <a:pt x="18" y="27"/>
                      <a:pt x="18" y="27"/>
                    </a:cubicBezTo>
                    <a:cubicBezTo>
                      <a:pt x="18" y="27"/>
                      <a:pt x="17" y="27"/>
                      <a:pt x="17" y="27"/>
                    </a:cubicBezTo>
                    <a:cubicBezTo>
                      <a:pt x="15" y="26"/>
                      <a:pt x="14" y="25"/>
                      <a:pt x="13" y="23"/>
                    </a:cubicBezTo>
                    <a:cubicBezTo>
                      <a:pt x="9" y="19"/>
                      <a:pt x="11" y="14"/>
                      <a:pt x="14" y="10"/>
                    </a:cubicBezTo>
                    <a:cubicBezTo>
                      <a:pt x="17" y="10"/>
                      <a:pt x="20" y="11"/>
                      <a:pt x="21" y="14"/>
                    </a:cubicBezTo>
                    <a:cubicBezTo>
                      <a:pt x="21" y="16"/>
                      <a:pt x="21" y="19"/>
                      <a:pt x="20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2" name="Freeform 382"/>
              <p:cNvSpPr/>
              <p:nvPr/>
            </p:nvSpPr>
            <p:spPr bwMode="auto">
              <a:xfrm>
                <a:off x="5988" y="2004"/>
                <a:ext cx="135" cy="73"/>
              </a:xfrm>
              <a:custGeom>
                <a:avLst/>
                <a:gdLst>
                  <a:gd name="T0" fmla="*/ 63 w 67"/>
                  <a:gd name="T1" fmla="*/ 28 h 36"/>
                  <a:gd name="T2" fmla="*/ 37 w 67"/>
                  <a:gd name="T3" fmla="*/ 16 h 36"/>
                  <a:gd name="T4" fmla="*/ 7 w 67"/>
                  <a:gd name="T5" fmla="*/ 2 h 36"/>
                  <a:gd name="T6" fmla="*/ 4 w 67"/>
                  <a:gd name="T7" fmla="*/ 8 h 36"/>
                  <a:gd name="T8" fmla="*/ 32 w 67"/>
                  <a:gd name="T9" fmla="*/ 24 h 36"/>
                  <a:gd name="T10" fmla="*/ 61 w 67"/>
                  <a:gd name="T11" fmla="*/ 35 h 36"/>
                  <a:gd name="T12" fmla="*/ 63 w 67"/>
                  <a:gd name="T13" fmla="*/ 2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36">
                    <a:moveTo>
                      <a:pt x="63" y="28"/>
                    </a:moveTo>
                    <a:cubicBezTo>
                      <a:pt x="55" y="23"/>
                      <a:pt x="46" y="20"/>
                      <a:pt x="37" y="16"/>
                    </a:cubicBezTo>
                    <a:cubicBezTo>
                      <a:pt x="27" y="11"/>
                      <a:pt x="17" y="6"/>
                      <a:pt x="7" y="2"/>
                    </a:cubicBezTo>
                    <a:cubicBezTo>
                      <a:pt x="3" y="0"/>
                      <a:pt x="0" y="5"/>
                      <a:pt x="4" y="8"/>
                    </a:cubicBezTo>
                    <a:cubicBezTo>
                      <a:pt x="13" y="14"/>
                      <a:pt x="22" y="19"/>
                      <a:pt x="32" y="24"/>
                    </a:cubicBezTo>
                    <a:cubicBezTo>
                      <a:pt x="41" y="28"/>
                      <a:pt x="51" y="34"/>
                      <a:pt x="61" y="35"/>
                    </a:cubicBezTo>
                    <a:cubicBezTo>
                      <a:pt x="65" y="36"/>
                      <a:pt x="67" y="31"/>
                      <a:pt x="63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3" name="Freeform 383"/>
              <p:cNvSpPr>
                <a:spLocks noEditPoints="1"/>
              </p:cNvSpPr>
              <p:nvPr/>
            </p:nvSpPr>
            <p:spPr bwMode="auto">
              <a:xfrm>
                <a:off x="5998" y="1849"/>
                <a:ext cx="391" cy="224"/>
              </a:xfrm>
              <a:custGeom>
                <a:avLst/>
                <a:gdLst>
                  <a:gd name="T0" fmla="*/ 185 w 194"/>
                  <a:gd name="T1" fmla="*/ 25 h 111"/>
                  <a:gd name="T2" fmla="*/ 123 w 194"/>
                  <a:gd name="T3" fmla="*/ 4 h 111"/>
                  <a:gd name="T4" fmla="*/ 31 w 194"/>
                  <a:gd name="T5" fmla="*/ 42 h 111"/>
                  <a:gd name="T6" fmla="*/ 34 w 194"/>
                  <a:gd name="T7" fmla="*/ 48 h 111"/>
                  <a:gd name="T8" fmla="*/ 108 w 194"/>
                  <a:gd name="T9" fmla="*/ 18 h 111"/>
                  <a:gd name="T10" fmla="*/ 173 w 194"/>
                  <a:gd name="T11" fmla="*/ 30 h 111"/>
                  <a:gd name="T12" fmla="*/ 81 w 194"/>
                  <a:gd name="T13" fmla="*/ 72 h 111"/>
                  <a:gd name="T14" fmla="*/ 75 w 194"/>
                  <a:gd name="T15" fmla="*/ 62 h 111"/>
                  <a:gd name="T16" fmla="*/ 25 w 194"/>
                  <a:gd name="T17" fmla="*/ 49 h 111"/>
                  <a:gd name="T18" fmla="*/ 25 w 194"/>
                  <a:gd name="T19" fmla="*/ 49 h 111"/>
                  <a:gd name="T20" fmla="*/ 23 w 194"/>
                  <a:gd name="T21" fmla="*/ 46 h 111"/>
                  <a:gd name="T22" fmla="*/ 19 w 194"/>
                  <a:gd name="T23" fmla="*/ 44 h 111"/>
                  <a:gd name="T24" fmla="*/ 15 w 194"/>
                  <a:gd name="T25" fmla="*/ 47 h 111"/>
                  <a:gd name="T26" fmla="*/ 1 w 194"/>
                  <a:gd name="T27" fmla="*/ 73 h 111"/>
                  <a:gd name="T28" fmla="*/ 9 w 194"/>
                  <a:gd name="T29" fmla="*/ 76 h 111"/>
                  <a:gd name="T30" fmla="*/ 22 w 194"/>
                  <a:gd name="T31" fmla="*/ 55 h 111"/>
                  <a:gd name="T32" fmla="*/ 25 w 194"/>
                  <a:gd name="T33" fmla="*/ 56 h 111"/>
                  <a:gd name="T34" fmla="*/ 64 w 194"/>
                  <a:gd name="T35" fmla="*/ 66 h 111"/>
                  <a:gd name="T36" fmla="*/ 63 w 194"/>
                  <a:gd name="T37" fmla="*/ 100 h 111"/>
                  <a:gd name="T38" fmla="*/ 71 w 194"/>
                  <a:gd name="T39" fmla="*/ 109 h 111"/>
                  <a:gd name="T40" fmla="*/ 76 w 194"/>
                  <a:gd name="T41" fmla="*/ 110 h 111"/>
                  <a:gd name="T42" fmla="*/ 186 w 194"/>
                  <a:gd name="T43" fmla="*/ 39 h 111"/>
                  <a:gd name="T44" fmla="*/ 187 w 194"/>
                  <a:gd name="T45" fmla="*/ 36 h 111"/>
                  <a:gd name="T46" fmla="*/ 188 w 194"/>
                  <a:gd name="T47" fmla="*/ 35 h 111"/>
                  <a:gd name="T48" fmla="*/ 185 w 194"/>
                  <a:gd name="T49" fmla="*/ 25 h 111"/>
                  <a:gd name="T50" fmla="*/ 79 w 194"/>
                  <a:gd name="T51" fmla="*/ 97 h 111"/>
                  <a:gd name="T52" fmla="*/ 83 w 194"/>
                  <a:gd name="T53" fmla="*/ 81 h 111"/>
                  <a:gd name="T54" fmla="*/ 171 w 194"/>
                  <a:gd name="T55" fmla="*/ 44 h 111"/>
                  <a:gd name="T56" fmla="*/ 79 w 194"/>
                  <a:gd name="T57" fmla="*/ 97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94" h="111">
                    <a:moveTo>
                      <a:pt x="185" y="25"/>
                    </a:moveTo>
                    <a:cubicBezTo>
                      <a:pt x="166" y="13"/>
                      <a:pt x="146" y="0"/>
                      <a:pt x="123" y="4"/>
                    </a:cubicBezTo>
                    <a:cubicBezTo>
                      <a:pt x="89" y="10"/>
                      <a:pt x="58" y="22"/>
                      <a:pt x="31" y="42"/>
                    </a:cubicBezTo>
                    <a:cubicBezTo>
                      <a:pt x="27" y="45"/>
                      <a:pt x="30" y="50"/>
                      <a:pt x="34" y="48"/>
                    </a:cubicBezTo>
                    <a:cubicBezTo>
                      <a:pt x="57" y="35"/>
                      <a:pt x="82" y="25"/>
                      <a:pt x="108" y="18"/>
                    </a:cubicBezTo>
                    <a:cubicBezTo>
                      <a:pt x="136" y="11"/>
                      <a:pt x="151" y="21"/>
                      <a:pt x="173" y="30"/>
                    </a:cubicBezTo>
                    <a:cubicBezTo>
                      <a:pt x="143" y="42"/>
                      <a:pt x="106" y="51"/>
                      <a:pt x="81" y="72"/>
                    </a:cubicBezTo>
                    <a:cubicBezTo>
                      <a:pt x="80" y="69"/>
                      <a:pt x="78" y="65"/>
                      <a:pt x="75" y="62"/>
                    </a:cubicBezTo>
                    <a:cubicBezTo>
                      <a:pt x="63" y="50"/>
                      <a:pt x="41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4" y="48"/>
                      <a:pt x="24" y="47"/>
                      <a:pt x="23" y="46"/>
                    </a:cubicBezTo>
                    <a:cubicBezTo>
                      <a:pt x="22" y="44"/>
                      <a:pt x="21" y="44"/>
                      <a:pt x="19" y="44"/>
                    </a:cubicBezTo>
                    <a:cubicBezTo>
                      <a:pt x="17" y="44"/>
                      <a:pt x="15" y="45"/>
                      <a:pt x="15" y="47"/>
                    </a:cubicBezTo>
                    <a:cubicBezTo>
                      <a:pt x="10" y="55"/>
                      <a:pt x="5" y="64"/>
                      <a:pt x="1" y="73"/>
                    </a:cubicBezTo>
                    <a:cubicBezTo>
                      <a:pt x="0" y="78"/>
                      <a:pt x="7" y="80"/>
                      <a:pt x="9" y="76"/>
                    </a:cubicBezTo>
                    <a:cubicBezTo>
                      <a:pt x="14" y="69"/>
                      <a:pt x="18" y="62"/>
                      <a:pt x="22" y="55"/>
                    </a:cubicBezTo>
                    <a:cubicBezTo>
                      <a:pt x="23" y="55"/>
                      <a:pt x="24" y="56"/>
                      <a:pt x="25" y="56"/>
                    </a:cubicBezTo>
                    <a:cubicBezTo>
                      <a:pt x="39" y="57"/>
                      <a:pt x="51" y="59"/>
                      <a:pt x="64" y="66"/>
                    </a:cubicBezTo>
                    <a:cubicBezTo>
                      <a:pt x="79" y="75"/>
                      <a:pt x="71" y="89"/>
                      <a:pt x="63" y="100"/>
                    </a:cubicBezTo>
                    <a:cubicBezTo>
                      <a:pt x="60" y="106"/>
                      <a:pt x="66" y="111"/>
                      <a:pt x="71" y="109"/>
                    </a:cubicBezTo>
                    <a:cubicBezTo>
                      <a:pt x="72" y="110"/>
                      <a:pt x="74" y="111"/>
                      <a:pt x="76" y="110"/>
                    </a:cubicBezTo>
                    <a:cubicBezTo>
                      <a:pt x="111" y="88"/>
                      <a:pt x="172" y="86"/>
                      <a:pt x="186" y="39"/>
                    </a:cubicBezTo>
                    <a:cubicBezTo>
                      <a:pt x="187" y="38"/>
                      <a:pt x="187" y="37"/>
                      <a:pt x="187" y="36"/>
                    </a:cubicBezTo>
                    <a:cubicBezTo>
                      <a:pt x="187" y="36"/>
                      <a:pt x="188" y="36"/>
                      <a:pt x="188" y="35"/>
                    </a:cubicBezTo>
                    <a:cubicBezTo>
                      <a:pt x="194" y="32"/>
                      <a:pt x="190" y="25"/>
                      <a:pt x="185" y="25"/>
                    </a:cubicBezTo>
                    <a:close/>
                    <a:moveTo>
                      <a:pt x="79" y="97"/>
                    </a:moveTo>
                    <a:cubicBezTo>
                      <a:pt x="82" y="92"/>
                      <a:pt x="83" y="86"/>
                      <a:pt x="83" y="81"/>
                    </a:cubicBezTo>
                    <a:cubicBezTo>
                      <a:pt x="110" y="63"/>
                      <a:pt x="142" y="56"/>
                      <a:pt x="171" y="44"/>
                    </a:cubicBezTo>
                    <a:cubicBezTo>
                      <a:pt x="153" y="75"/>
                      <a:pt x="110" y="80"/>
                      <a:pt x="79" y="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4" name="Freeform 384"/>
              <p:cNvSpPr>
                <a:spLocks noEditPoints="1"/>
              </p:cNvSpPr>
              <p:nvPr/>
            </p:nvSpPr>
            <p:spPr bwMode="auto">
              <a:xfrm>
                <a:off x="2214" y="-2056"/>
                <a:ext cx="684" cy="651"/>
              </a:xfrm>
              <a:custGeom>
                <a:avLst/>
                <a:gdLst>
                  <a:gd name="T0" fmla="*/ 298 w 339"/>
                  <a:gd name="T1" fmla="*/ 84 h 323"/>
                  <a:gd name="T2" fmla="*/ 105 w 339"/>
                  <a:gd name="T3" fmla="*/ 53 h 323"/>
                  <a:gd name="T4" fmla="*/ 57 w 339"/>
                  <a:gd name="T5" fmla="*/ 250 h 323"/>
                  <a:gd name="T6" fmla="*/ 262 w 339"/>
                  <a:gd name="T7" fmla="*/ 269 h 323"/>
                  <a:gd name="T8" fmla="*/ 298 w 339"/>
                  <a:gd name="T9" fmla="*/ 84 h 323"/>
                  <a:gd name="T10" fmla="*/ 170 w 339"/>
                  <a:gd name="T11" fmla="*/ 38 h 323"/>
                  <a:gd name="T12" fmla="*/ 261 w 339"/>
                  <a:gd name="T13" fmla="*/ 66 h 323"/>
                  <a:gd name="T14" fmla="*/ 163 w 339"/>
                  <a:gd name="T15" fmla="*/ 84 h 323"/>
                  <a:gd name="T16" fmla="*/ 170 w 339"/>
                  <a:gd name="T17" fmla="*/ 38 h 323"/>
                  <a:gd name="T18" fmla="*/ 105 w 339"/>
                  <a:gd name="T19" fmla="*/ 63 h 323"/>
                  <a:gd name="T20" fmla="*/ 112 w 339"/>
                  <a:gd name="T21" fmla="*/ 63 h 323"/>
                  <a:gd name="T22" fmla="*/ 160 w 339"/>
                  <a:gd name="T23" fmla="*/ 39 h 323"/>
                  <a:gd name="T24" fmla="*/ 153 w 339"/>
                  <a:gd name="T25" fmla="*/ 89 h 323"/>
                  <a:gd name="T26" fmla="*/ 118 w 339"/>
                  <a:gd name="T27" fmla="*/ 116 h 323"/>
                  <a:gd name="T28" fmla="*/ 105 w 339"/>
                  <a:gd name="T29" fmla="*/ 63 h 323"/>
                  <a:gd name="T30" fmla="*/ 105 w 339"/>
                  <a:gd name="T31" fmla="*/ 63 h 323"/>
                  <a:gd name="T32" fmla="*/ 98 w 339"/>
                  <a:gd name="T33" fmla="*/ 69 h 323"/>
                  <a:gd name="T34" fmla="*/ 110 w 339"/>
                  <a:gd name="T35" fmla="*/ 123 h 323"/>
                  <a:gd name="T36" fmla="*/ 93 w 339"/>
                  <a:gd name="T37" fmla="*/ 143 h 323"/>
                  <a:gd name="T38" fmla="*/ 48 w 339"/>
                  <a:gd name="T39" fmla="*/ 133 h 323"/>
                  <a:gd name="T40" fmla="*/ 98 w 339"/>
                  <a:gd name="T41" fmla="*/ 69 h 323"/>
                  <a:gd name="T42" fmla="*/ 46 w 339"/>
                  <a:gd name="T43" fmla="*/ 139 h 323"/>
                  <a:gd name="T44" fmla="*/ 47 w 339"/>
                  <a:gd name="T45" fmla="*/ 140 h 323"/>
                  <a:gd name="T46" fmla="*/ 87 w 339"/>
                  <a:gd name="T47" fmla="*/ 152 h 323"/>
                  <a:gd name="T48" fmla="*/ 60 w 339"/>
                  <a:gd name="T49" fmla="*/ 233 h 323"/>
                  <a:gd name="T50" fmla="*/ 46 w 339"/>
                  <a:gd name="T51" fmla="*/ 139 h 323"/>
                  <a:gd name="T52" fmla="*/ 67 w 339"/>
                  <a:gd name="T53" fmla="*/ 242 h 323"/>
                  <a:gd name="T54" fmla="*/ 68 w 339"/>
                  <a:gd name="T55" fmla="*/ 239 h 323"/>
                  <a:gd name="T56" fmla="*/ 96 w 339"/>
                  <a:gd name="T57" fmla="*/ 167 h 323"/>
                  <a:gd name="T58" fmla="*/ 101 w 339"/>
                  <a:gd name="T59" fmla="*/ 206 h 323"/>
                  <a:gd name="T60" fmla="*/ 107 w 339"/>
                  <a:gd name="T61" fmla="*/ 276 h 323"/>
                  <a:gd name="T62" fmla="*/ 78 w 339"/>
                  <a:gd name="T63" fmla="*/ 254 h 323"/>
                  <a:gd name="T64" fmla="*/ 67 w 339"/>
                  <a:gd name="T65" fmla="*/ 242 h 323"/>
                  <a:gd name="T66" fmla="*/ 123 w 339"/>
                  <a:gd name="T67" fmla="*/ 283 h 323"/>
                  <a:gd name="T68" fmla="*/ 103 w 339"/>
                  <a:gd name="T69" fmla="*/ 156 h 323"/>
                  <a:gd name="T70" fmla="*/ 116 w 339"/>
                  <a:gd name="T71" fmla="*/ 139 h 323"/>
                  <a:gd name="T72" fmla="*/ 241 w 339"/>
                  <a:gd name="T73" fmla="*/ 268 h 323"/>
                  <a:gd name="T74" fmla="*/ 123 w 339"/>
                  <a:gd name="T75" fmla="*/ 283 h 323"/>
                  <a:gd name="T76" fmla="*/ 257 w 339"/>
                  <a:gd name="T77" fmla="*/ 254 h 323"/>
                  <a:gd name="T78" fmla="*/ 250 w 339"/>
                  <a:gd name="T79" fmla="*/ 261 h 323"/>
                  <a:gd name="T80" fmla="*/ 152 w 339"/>
                  <a:gd name="T81" fmla="*/ 184 h 323"/>
                  <a:gd name="T82" fmla="*/ 123 w 339"/>
                  <a:gd name="T83" fmla="*/ 131 h 323"/>
                  <a:gd name="T84" fmla="*/ 160 w 339"/>
                  <a:gd name="T85" fmla="*/ 99 h 323"/>
                  <a:gd name="T86" fmla="*/ 176 w 339"/>
                  <a:gd name="T87" fmla="*/ 111 h 323"/>
                  <a:gd name="T88" fmla="*/ 299 w 339"/>
                  <a:gd name="T89" fmla="*/ 177 h 323"/>
                  <a:gd name="T90" fmla="*/ 302 w 339"/>
                  <a:gd name="T91" fmla="*/ 179 h 323"/>
                  <a:gd name="T92" fmla="*/ 257 w 339"/>
                  <a:gd name="T93" fmla="*/ 254 h 323"/>
                  <a:gd name="T94" fmla="*/ 228 w 339"/>
                  <a:gd name="T95" fmla="*/ 118 h 323"/>
                  <a:gd name="T96" fmla="*/ 175 w 339"/>
                  <a:gd name="T97" fmla="*/ 97 h 323"/>
                  <a:gd name="T98" fmla="*/ 170 w 339"/>
                  <a:gd name="T99" fmla="*/ 93 h 323"/>
                  <a:gd name="T100" fmla="*/ 274 w 339"/>
                  <a:gd name="T101" fmla="*/ 81 h 323"/>
                  <a:gd name="T102" fmla="*/ 278 w 339"/>
                  <a:gd name="T103" fmla="*/ 80 h 323"/>
                  <a:gd name="T104" fmla="*/ 291 w 339"/>
                  <a:gd name="T105" fmla="*/ 96 h 323"/>
                  <a:gd name="T106" fmla="*/ 304 w 339"/>
                  <a:gd name="T107" fmla="*/ 168 h 323"/>
                  <a:gd name="T108" fmla="*/ 228 w 339"/>
                  <a:gd name="T109" fmla="*/ 118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9" h="323">
                    <a:moveTo>
                      <a:pt x="298" y="84"/>
                    </a:moveTo>
                    <a:cubicBezTo>
                      <a:pt x="261" y="31"/>
                      <a:pt x="153" y="0"/>
                      <a:pt x="105" y="53"/>
                    </a:cubicBezTo>
                    <a:cubicBezTo>
                      <a:pt x="35" y="93"/>
                      <a:pt x="0" y="182"/>
                      <a:pt x="57" y="250"/>
                    </a:cubicBezTo>
                    <a:cubicBezTo>
                      <a:pt x="112" y="315"/>
                      <a:pt x="197" y="323"/>
                      <a:pt x="262" y="269"/>
                    </a:cubicBezTo>
                    <a:cubicBezTo>
                      <a:pt x="314" y="225"/>
                      <a:pt x="339" y="143"/>
                      <a:pt x="298" y="84"/>
                    </a:cubicBezTo>
                    <a:close/>
                    <a:moveTo>
                      <a:pt x="170" y="38"/>
                    </a:moveTo>
                    <a:cubicBezTo>
                      <a:pt x="201" y="36"/>
                      <a:pt x="235" y="47"/>
                      <a:pt x="261" y="66"/>
                    </a:cubicBezTo>
                    <a:cubicBezTo>
                      <a:pt x="228" y="60"/>
                      <a:pt x="194" y="67"/>
                      <a:pt x="163" y="84"/>
                    </a:cubicBezTo>
                    <a:cubicBezTo>
                      <a:pt x="157" y="70"/>
                      <a:pt x="163" y="53"/>
                      <a:pt x="170" y="38"/>
                    </a:cubicBezTo>
                    <a:close/>
                    <a:moveTo>
                      <a:pt x="105" y="63"/>
                    </a:moveTo>
                    <a:cubicBezTo>
                      <a:pt x="107" y="65"/>
                      <a:pt x="110" y="65"/>
                      <a:pt x="112" y="63"/>
                    </a:cubicBezTo>
                    <a:cubicBezTo>
                      <a:pt x="125" y="49"/>
                      <a:pt x="142" y="42"/>
                      <a:pt x="160" y="39"/>
                    </a:cubicBezTo>
                    <a:cubicBezTo>
                      <a:pt x="149" y="56"/>
                      <a:pt x="146" y="74"/>
                      <a:pt x="153" y="89"/>
                    </a:cubicBezTo>
                    <a:cubicBezTo>
                      <a:pt x="141" y="97"/>
                      <a:pt x="129" y="106"/>
                      <a:pt x="118" y="116"/>
                    </a:cubicBezTo>
                    <a:cubicBezTo>
                      <a:pt x="112" y="99"/>
                      <a:pt x="108" y="81"/>
                      <a:pt x="105" y="63"/>
                    </a:cubicBezTo>
                    <a:cubicBezTo>
                      <a:pt x="105" y="63"/>
                      <a:pt x="105" y="63"/>
                      <a:pt x="105" y="63"/>
                    </a:cubicBezTo>
                    <a:close/>
                    <a:moveTo>
                      <a:pt x="98" y="69"/>
                    </a:moveTo>
                    <a:cubicBezTo>
                      <a:pt x="100" y="87"/>
                      <a:pt x="105" y="106"/>
                      <a:pt x="110" y="123"/>
                    </a:cubicBezTo>
                    <a:cubicBezTo>
                      <a:pt x="104" y="130"/>
                      <a:pt x="99" y="136"/>
                      <a:pt x="93" y="143"/>
                    </a:cubicBezTo>
                    <a:cubicBezTo>
                      <a:pt x="84" y="134"/>
                      <a:pt x="69" y="130"/>
                      <a:pt x="48" y="133"/>
                    </a:cubicBezTo>
                    <a:cubicBezTo>
                      <a:pt x="57" y="106"/>
                      <a:pt x="78" y="87"/>
                      <a:pt x="98" y="69"/>
                    </a:cubicBezTo>
                    <a:close/>
                    <a:moveTo>
                      <a:pt x="46" y="139"/>
                    </a:moveTo>
                    <a:cubicBezTo>
                      <a:pt x="46" y="139"/>
                      <a:pt x="47" y="140"/>
                      <a:pt x="47" y="140"/>
                    </a:cubicBezTo>
                    <a:cubicBezTo>
                      <a:pt x="67" y="138"/>
                      <a:pt x="79" y="143"/>
                      <a:pt x="87" y="152"/>
                    </a:cubicBezTo>
                    <a:cubicBezTo>
                      <a:pt x="71" y="177"/>
                      <a:pt x="61" y="205"/>
                      <a:pt x="60" y="233"/>
                    </a:cubicBezTo>
                    <a:cubicBezTo>
                      <a:pt x="42" y="205"/>
                      <a:pt x="37" y="171"/>
                      <a:pt x="46" y="139"/>
                    </a:cubicBezTo>
                    <a:close/>
                    <a:moveTo>
                      <a:pt x="67" y="242"/>
                    </a:moveTo>
                    <a:cubicBezTo>
                      <a:pt x="67" y="242"/>
                      <a:pt x="68" y="241"/>
                      <a:pt x="68" y="239"/>
                    </a:cubicBezTo>
                    <a:cubicBezTo>
                      <a:pt x="73" y="215"/>
                      <a:pt x="82" y="190"/>
                      <a:pt x="96" y="167"/>
                    </a:cubicBezTo>
                    <a:cubicBezTo>
                      <a:pt x="100" y="178"/>
                      <a:pt x="101" y="192"/>
                      <a:pt x="101" y="206"/>
                    </a:cubicBezTo>
                    <a:cubicBezTo>
                      <a:pt x="102" y="230"/>
                      <a:pt x="101" y="253"/>
                      <a:pt x="107" y="276"/>
                    </a:cubicBezTo>
                    <a:cubicBezTo>
                      <a:pt x="97" y="270"/>
                      <a:pt x="87" y="263"/>
                      <a:pt x="78" y="254"/>
                    </a:cubicBezTo>
                    <a:cubicBezTo>
                      <a:pt x="74" y="250"/>
                      <a:pt x="70" y="246"/>
                      <a:pt x="67" y="242"/>
                    </a:cubicBezTo>
                    <a:close/>
                    <a:moveTo>
                      <a:pt x="123" y="283"/>
                    </a:moveTo>
                    <a:cubicBezTo>
                      <a:pt x="110" y="248"/>
                      <a:pt x="120" y="190"/>
                      <a:pt x="103" y="156"/>
                    </a:cubicBezTo>
                    <a:cubicBezTo>
                      <a:pt x="107" y="150"/>
                      <a:pt x="112" y="144"/>
                      <a:pt x="116" y="139"/>
                    </a:cubicBezTo>
                    <a:cubicBezTo>
                      <a:pt x="140" y="196"/>
                      <a:pt x="183" y="245"/>
                      <a:pt x="241" y="268"/>
                    </a:cubicBezTo>
                    <a:cubicBezTo>
                      <a:pt x="205" y="295"/>
                      <a:pt x="162" y="299"/>
                      <a:pt x="123" y="283"/>
                    </a:cubicBezTo>
                    <a:close/>
                    <a:moveTo>
                      <a:pt x="257" y="254"/>
                    </a:moveTo>
                    <a:cubicBezTo>
                      <a:pt x="255" y="257"/>
                      <a:pt x="252" y="259"/>
                      <a:pt x="250" y="261"/>
                    </a:cubicBezTo>
                    <a:cubicBezTo>
                      <a:pt x="213" y="240"/>
                      <a:pt x="179" y="219"/>
                      <a:pt x="152" y="184"/>
                    </a:cubicBezTo>
                    <a:cubicBezTo>
                      <a:pt x="140" y="168"/>
                      <a:pt x="131" y="150"/>
                      <a:pt x="123" y="131"/>
                    </a:cubicBezTo>
                    <a:cubicBezTo>
                      <a:pt x="134" y="119"/>
                      <a:pt x="147" y="108"/>
                      <a:pt x="160" y="99"/>
                    </a:cubicBezTo>
                    <a:cubicBezTo>
                      <a:pt x="164" y="104"/>
                      <a:pt x="169" y="108"/>
                      <a:pt x="176" y="111"/>
                    </a:cubicBezTo>
                    <a:cubicBezTo>
                      <a:pt x="218" y="133"/>
                      <a:pt x="272" y="133"/>
                      <a:pt x="299" y="177"/>
                    </a:cubicBezTo>
                    <a:cubicBezTo>
                      <a:pt x="300" y="178"/>
                      <a:pt x="301" y="179"/>
                      <a:pt x="302" y="179"/>
                    </a:cubicBezTo>
                    <a:cubicBezTo>
                      <a:pt x="294" y="208"/>
                      <a:pt x="277" y="235"/>
                      <a:pt x="257" y="254"/>
                    </a:cubicBezTo>
                    <a:close/>
                    <a:moveTo>
                      <a:pt x="228" y="118"/>
                    </a:moveTo>
                    <a:cubicBezTo>
                      <a:pt x="210" y="112"/>
                      <a:pt x="192" y="107"/>
                      <a:pt x="175" y="97"/>
                    </a:cubicBezTo>
                    <a:cubicBezTo>
                      <a:pt x="173" y="96"/>
                      <a:pt x="172" y="94"/>
                      <a:pt x="170" y="93"/>
                    </a:cubicBezTo>
                    <a:cubicBezTo>
                      <a:pt x="201" y="76"/>
                      <a:pt x="237" y="70"/>
                      <a:pt x="274" y="81"/>
                    </a:cubicBezTo>
                    <a:cubicBezTo>
                      <a:pt x="276" y="81"/>
                      <a:pt x="277" y="81"/>
                      <a:pt x="278" y="80"/>
                    </a:cubicBezTo>
                    <a:cubicBezTo>
                      <a:pt x="283" y="85"/>
                      <a:pt x="287" y="90"/>
                      <a:pt x="291" y="96"/>
                    </a:cubicBezTo>
                    <a:cubicBezTo>
                      <a:pt x="306" y="118"/>
                      <a:pt x="309" y="143"/>
                      <a:pt x="304" y="168"/>
                    </a:cubicBezTo>
                    <a:cubicBezTo>
                      <a:pt x="291" y="139"/>
                      <a:pt x="257" y="127"/>
                      <a:pt x="228" y="1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5" name="Freeform 385"/>
              <p:cNvSpPr>
                <a:spLocks noEditPoints="1"/>
              </p:cNvSpPr>
              <p:nvPr/>
            </p:nvSpPr>
            <p:spPr bwMode="auto">
              <a:xfrm>
                <a:off x="1083" y="3240"/>
                <a:ext cx="670" cy="553"/>
              </a:xfrm>
              <a:custGeom>
                <a:avLst/>
                <a:gdLst>
                  <a:gd name="T0" fmla="*/ 210 w 332"/>
                  <a:gd name="T1" fmla="*/ 33 h 274"/>
                  <a:gd name="T2" fmla="*/ 202 w 332"/>
                  <a:gd name="T3" fmla="*/ 29 h 274"/>
                  <a:gd name="T4" fmla="*/ 190 w 332"/>
                  <a:gd name="T5" fmla="*/ 31 h 274"/>
                  <a:gd name="T6" fmla="*/ 103 w 332"/>
                  <a:gd name="T7" fmla="*/ 237 h 274"/>
                  <a:gd name="T8" fmla="*/ 296 w 332"/>
                  <a:gd name="T9" fmla="*/ 190 h 274"/>
                  <a:gd name="T10" fmla="*/ 210 w 332"/>
                  <a:gd name="T11" fmla="*/ 33 h 274"/>
                  <a:gd name="T12" fmla="*/ 268 w 332"/>
                  <a:gd name="T13" fmla="*/ 207 h 274"/>
                  <a:gd name="T14" fmla="*/ 93 w 332"/>
                  <a:gd name="T15" fmla="*/ 214 h 274"/>
                  <a:gd name="T16" fmla="*/ 79 w 332"/>
                  <a:gd name="T17" fmla="*/ 94 h 274"/>
                  <a:gd name="T18" fmla="*/ 178 w 332"/>
                  <a:gd name="T19" fmla="*/ 40 h 274"/>
                  <a:gd name="T20" fmla="*/ 178 w 332"/>
                  <a:gd name="T21" fmla="*/ 44 h 274"/>
                  <a:gd name="T22" fmla="*/ 187 w 332"/>
                  <a:gd name="T23" fmla="*/ 85 h 274"/>
                  <a:gd name="T24" fmla="*/ 158 w 332"/>
                  <a:gd name="T25" fmla="*/ 71 h 274"/>
                  <a:gd name="T26" fmla="*/ 156 w 332"/>
                  <a:gd name="T27" fmla="*/ 77 h 274"/>
                  <a:gd name="T28" fmla="*/ 188 w 332"/>
                  <a:gd name="T29" fmla="*/ 96 h 274"/>
                  <a:gd name="T30" fmla="*/ 188 w 332"/>
                  <a:gd name="T31" fmla="*/ 98 h 274"/>
                  <a:gd name="T32" fmla="*/ 195 w 332"/>
                  <a:gd name="T33" fmla="*/ 104 h 274"/>
                  <a:gd name="T34" fmla="*/ 196 w 332"/>
                  <a:gd name="T35" fmla="*/ 106 h 274"/>
                  <a:gd name="T36" fmla="*/ 198 w 332"/>
                  <a:gd name="T37" fmla="*/ 109 h 274"/>
                  <a:gd name="T38" fmla="*/ 208 w 332"/>
                  <a:gd name="T39" fmla="*/ 110 h 274"/>
                  <a:gd name="T40" fmla="*/ 236 w 332"/>
                  <a:gd name="T41" fmla="*/ 96 h 274"/>
                  <a:gd name="T42" fmla="*/ 231 w 332"/>
                  <a:gd name="T43" fmla="*/ 85 h 274"/>
                  <a:gd name="T44" fmla="*/ 203 w 332"/>
                  <a:gd name="T45" fmla="*/ 97 h 274"/>
                  <a:gd name="T46" fmla="*/ 201 w 332"/>
                  <a:gd name="T47" fmla="*/ 95 h 274"/>
                  <a:gd name="T48" fmla="*/ 200 w 332"/>
                  <a:gd name="T49" fmla="*/ 92 h 274"/>
                  <a:gd name="T50" fmla="*/ 207 w 332"/>
                  <a:gd name="T51" fmla="*/ 46 h 274"/>
                  <a:gd name="T52" fmla="*/ 268 w 332"/>
                  <a:gd name="T53" fmla="*/ 207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32" h="274">
                    <a:moveTo>
                      <a:pt x="210" y="33"/>
                    </a:moveTo>
                    <a:cubicBezTo>
                      <a:pt x="209" y="30"/>
                      <a:pt x="205" y="28"/>
                      <a:pt x="202" y="29"/>
                    </a:cubicBezTo>
                    <a:cubicBezTo>
                      <a:pt x="198" y="29"/>
                      <a:pt x="194" y="31"/>
                      <a:pt x="190" y="31"/>
                    </a:cubicBezTo>
                    <a:cubicBezTo>
                      <a:pt x="76" y="0"/>
                      <a:pt x="0" y="174"/>
                      <a:pt x="103" y="237"/>
                    </a:cubicBezTo>
                    <a:cubicBezTo>
                      <a:pt x="164" y="274"/>
                      <a:pt x="260" y="253"/>
                      <a:pt x="296" y="190"/>
                    </a:cubicBezTo>
                    <a:cubicBezTo>
                      <a:pt x="332" y="126"/>
                      <a:pt x="283" y="34"/>
                      <a:pt x="210" y="33"/>
                    </a:cubicBezTo>
                    <a:close/>
                    <a:moveTo>
                      <a:pt x="268" y="207"/>
                    </a:moveTo>
                    <a:cubicBezTo>
                      <a:pt x="227" y="252"/>
                      <a:pt x="137" y="254"/>
                      <a:pt x="93" y="214"/>
                    </a:cubicBezTo>
                    <a:cubicBezTo>
                      <a:pt x="59" y="184"/>
                      <a:pt x="60" y="132"/>
                      <a:pt x="79" y="94"/>
                    </a:cubicBezTo>
                    <a:cubicBezTo>
                      <a:pt x="100" y="54"/>
                      <a:pt x="137" y="40"/>
                      <a:pt x="178" y="40"/>
                    </a:cubicBezTo>
                    <a:cubicBezTo>
                      <a:pt x="178" y="41"/>
                      <a:pt x="178" y="43"/>
                      <a:pt x="178" y="44"/>
                    </a:cubicBezTo>
                    <a:cubicBezTo>
                      <a:pt x="182" y="57"/>
                      <a:pt x="186" y="71"/>
                      <a:pt x="187" y="85"/>
                    </a:cubicBezTo>
                    <a:cubicBezTo>
                      <a:pt x="179" y="79"/>
                      <a:pt x="170" y="74"/>
                      <a:pt x="158" y="71"/>
                    </a:cubicBezTo>
                    <a:cubicBezTo>
                      <a:pt x="154" y="69"/>
                      <a:pt x="152" y="76"/>
                      <a:pt x="156" y="77"/>
                    </a:cubicBezTo>
                    <a:cubicBezTo>
                      <a:pt x="167" y="81"/>
                      <a:pt x="179" y="88"/>
                      <a:pt x="188" y="96"/>
                    </a:cubicBezTo>
                    <a:cubicBezTo>
                      <a:pt x="188" y="97"/>
                      <a:pt x="188" y="97"/>
                      <a:pt x="188" y="98"/>
                    </a:cubicBezTo>
                    <a:cubicBezTo>
                      <a:pt x="188" y="103"/>
                      <a:pt x="192" y="104"/>
                      <a:pt x="195" y="104"/>
                    </a:cubicBezTo>
                    <a:cubicBezTo>
                      <a:pt x="195" y="105"/>
                      <a:pt x="195" y="105"/>
                      <a:pt x="196" y="106"/>
                    </a:cubicBezTo>
                    <a:cubicBezTo>
                      <a:pt x="196" y="108"/>
                      <a:pt x="197" y="108"/>
                      <a:pt x="198" y="109"/>
                    </a:cubicBezTo>
                    <a:cubicBezTo>
                      <a:pt x="200" y="112"/>
                      <a:pt x="205" y="113"/>
                      <a:pt x="208" y="110"/>
                    </a:cubicBezTo>
                    <a:cubicBezTo>
                      <a:pt x="215" y="101"/>
                      <a:pt x="227" y="102"/>
                      <a:pt x="236" y="96"/>
                    </a:cubicBezTo>
                    <a:cubicBezTo>
                      <a:pt x="242" y="93"/>
                      <a:pt x="238" y="82"/>
                      <a:pt x="231" y="85"/>
                    </a:cubicBezTo>
                    <a:cubicBezTo>
                      <a:pt x="221" y="89"/>
                      <a:pt x="210" y="90"/>
                      <a:pt x="203" y="97"/>
                    </a:cubicBezTo>
                    <a:cubicBezTo>
                      <a:pt x="202" y="96"/>
                      <a:pt x="201" y="96"/>
                      <a:pt x="201" y="95"/>
                    </a:cubicBezTo>
                    <a:cubicBezTo>
                      <a:pt x="201" y="94"/>
                      <a:pt x="201" y="93"/>
                      <a:pt x="200" y="92"/>
                    </a:cubicBezTo>
                    <a:cubicBezTo>
                      <a:pt x="202" y="76"/>
                      <a:pt x="203" y="61"/>
                      <a:pt x="207" y="46"/>
                    </a:cubicBezTo>
                    <a:cubicBezTo>
                      <a:pt x="288" y="47"/>
                      <a:pt x="318" y="150"/>
                      <a:pt x="268" y="2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6" name="Freeform 386"/>
              <p:cNvSpPr/>
              <p:nvPr/>
            </p:nvSpPr>
            <p:spPr bwMode="auto">
              <a:xfrm>
                <a:off x="1248" y="3388"/>
                <a:ext cx="148" cy="264"/>
              </a:xfrm>
              <a:custGeom>
                <a:avLst/>
                <a:gdLst>
                  <a:gd name="T0" fmla="*/ 69 w 73"/>
                  <a:gd name="T1" fmla="*/ 99 h 131"/>
                  <a:gd name="T2" fmla="*/ 60 w 73"/>
                  <a:gd name="T3" fmla="*/ 97 h 131"/>
                  <a:gd name="T4" fmla="*/ 55 w 73"/>
                  <a:gd name="T5" fmla="*/ 77 h 131"/>
                  <a:gd name="T6" fmla="*/ 45 w 73"/>
                  <a:gd name="T7" fmla="*/ 73 h 131"/>
                  <a:gd name="T8" fmla="*/ 43 w 73"/>
                  <a:gd name="T9" fmla="*/ 65 h 131"/>
                  <a:gd name="T10" fmla="*/ 31 w 73"/>
                  <a:gd name="T11" fmla="*/ 63 h 131"/>
                  <a:gd name="T12" fmla="*/ 27 w 73"/>
                  <a:gd name="T13" fmla="*/ 70 h 131"/>
                  <a:gd name="T14" fmla="*/ 28 w 73"/>
                  <a:gd name="T15" fmla="*/ 40 h 131"/>
                  <a:gd name="T16" fmla="*/ 20 w 73"/>
                  <a:gd name="T17" fmla="*/ 34 h 131"/>
                  <a:gd name="T18" fmla="*/ 22 w 73"/>
                  <a:gd name="T19" fmla="*/ 8 h 131"/>
                  <a:gd name="T20" fmla="*/ 12 w 73"/>
                  <a:gd name="T21" fmla="*/ 5 h 131"/>
                  <a:gd name="T22" fmla="*/ 1 w 73"/>
                  <a:gd name="T23" fmla="*/ 71 h 131"/>
                  <a:gd name="T24" fmla="*/ 3 w 73"/>
                  <a:gd name="T25" fmla="*/ 75 h 131"/>
                  <a:gd name="T26" fmla="*/ 3 w 73"/>
                  <a:gd name="T27" fmla="*/ 79 h 131"/>
                  <a:gd name="T28" fmla="*/ 14 w 73"/>
                  <a:gd name="T29" fmla="*/ 84 h 131"/>
                  <a:gd name="T30" fmla="*/ 13 w 73"/>
                  <a:gd name="T31" fmla="*/ 108 h 131"/>
                  <a:gd name="T32" fmla="*/ 26 w 73"/>
                  <a:gd name="T33" fmla="*/ 110 h 131"/>
                  <a:gd name="T34" fmla="*/ 34 w 73"/>
                  <a:gd name="T35" fmla="*/ 88 h 131"/>
                  <a:gd name="T36" fmla="*/ 35 w 73"/>
                  <a:gd name="T37" fmla="*/ 118 h 131"/>
                  <a:gd name="T38" fmla="*/ 48 w 73"/>
                  <a:gd name="T39" fmla="*/ 119 h 131"/>
                  <a:gd name="T40" fmla="*/ 49 w 73"/>
                  <a:gd name="T41" fmla="*/ 110 h 131"/>
                  <a:gd name="T42" fmla="*/ 50 w 73"/>
                  <a:gd name="T43" fmla="*/ 113 h 131"/>
                  <a:gd name="T44" fmla="*/ 60 w 73"/>
                  <a:gd name="T45" fmla="*/ 117 h 131"/>
                  <a:gd name="T46" fmla="*/ 62 w 73"/>
                  <a:gd name="T47" fmla="*/ 116 h 131"/>
                  <a:gd name="T48" fmla="*/ 64 w 73"/>
                  <a:gd name="T49" fmla="*/ 126 h 131"/>
                  <a:gd name="T50" fmla="*/ 72 w 73"/>
                  <a:gd name="T51" fmla="*/ 125 h 131"/>
                  <a:gd name="T52" fmla="*/ 69 w 73"/>
                  <a:gd name="T53" fmla="*/ 99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" h="131">
                    <a:moveTo>
                      <a:pt x="69" y="99"/>
                    </a:moveTo>
                    <a:cubicBezTo>
                      <a:pt x="67" y="95"/>
                      <a:pt x="63" y="94"/>
                      <a:pt x="60" y="97"/>
                    </a:cubicBezTo>
                    <a:cubicBezTo>
                      <a:pt x="58" y="90"/>
                      <a:pt x="57" y="84"/>
                      <a:pt x="55" y="77"/>
                    </a:cubicBezTo>
                    <a:cubicBezTo>
                      <a:pt x="54" y="72"/>
                      <a:pt x="48" y="71"/>
                      <a:pt x="45" y="73"/>
                    </a:cubicBezTo>
                    <a:cubicBezTo>
                      <a:pt x="44" y="71"/>
                      <a:pt x="44" y="68"/>
                      <a:pt x="43" y="65"/>
                    </a:cubicBezTo>
                    <a:cubicBezTo>
                      <a:pt x="41" y="59"/>
                      <a:pt x="34" y="58"/>
                      <a:pt x="31" y="63"/>
                    </a:cubicBezTo>
                    <a:cubicBezTo>
                      <a:pt x="30" y="65"/>
                      <a:pt x="28" y="67"/>
                      <a:pt x="27" y="70"/>
                    </a:cubicBezTo>
                    <a:cubicBezTo>
                      <a:pt x="28" y="60"/>
                      <a:pt x="28" y="50"/>
                      <a:pt x="28" y="40"/>
                    </a:cubicBezTo>
                    <a:cubicBezTo>
                      <a:pt x="28" y="35"/>
                      <a:pt x="24" y="33"/>
                      <a:pt x="20" y="34"/>
                    </a:cubicBezTo>
                    <a:cubicBezTo>
                      <a:pt x="21" y="25"/>
                      <a:pt x="22" y="17"/>
                      <a:pt x="22" y="8"/>
                    </a:cubicBezTo>
                    <a:cubicBezTo>
                      <a:pt x="23" y="3"/>
                      <a:pt x="14" y="0"/>
                      <a:pt x="12" y="5"/>
                    </a:cubicBezTo>
                    <a:cubicBezTo>
                      <a:pt x="3" y="27"/>
                      <a:pt x="0" y="48"/>
                      <a:pt x="1" y="71"/>
                    </a:cubicBezTo>
                    <a:cubicBezTo>
                      <a:pt x="1" y="73"/>
                      <a:pt x="2" y="74"/>
                      <a:pt x="3" y="75"/>
                    </a:cubicBezTo>
                    <a:cubicBezTo>
                      <a:pt x="3" y="76"/>
                      <a:pt x="3" y="77"/>
                      <a:pt x="3" y="79"/>
                    </a:cubicBezTo>
                    <a:cubicBezTo>
                      <a:pt x="2" y="85"/>
                      <a:pt x="9" y="87"/>
                      <a:pt x="14" y="84"/>
                    </a:cubicBezTo>
                    <a:cubicBezTo>
                      <a:pt x="13" y="92"/>
                      <a:pt x="13" y="100"/>
                      <a:pt x="13" y="108"/>
                    </a:cubicBezTo>
                    <a:cubicBezTo>
                      <a:pt x="12" y="116"/>
                      <a:pt x="24" y="117"/>
                      <a:pt x="26" y="110"/>
                    </a:cubicBezTo>
                    <a:cubicBezTo>
                      <a:pt x="28" y="102"/>
                      <a:pt x="31" y="95"/>
                      <a:pt x="34" y="88"/>
                    </a:cubicBezTo>
                    <a:cubicBezTo>
                      <a:pt x="35" y="98"/>
                      <a:pt x="35" y="108"/>
                      <a:pt x="35" y="118"/>
                    </a:cubicBezTo>
                    <a:cubicBezTo>
                      <a:pt x="35" y="125"/>
                      <a:pt x="46" y="127"/>
                      <a:pt x="48" y="119"/>
                    </a:cubicBezTo>
                    <a:cubicBezTo>
                      <a:pt x="48" y="116"/>
                      <a:pt x="49" y="113"/>
                      <a:pt x="49" y="110"/>
                    </a:cubicBezTo>
                    <a:cubicBezTo>
                      <a:pt x="49" y="111"/>
                      <a:pt x="50" y="112"/>
                      <a:pt x="50" y="113"/>
                    </a:cubicBezTo>
                    <a:cubicBezTo>
                      <a:pt x="50" y="118"/>
                      <a:pt x="56" y="122"/>
                      <a:pt x="60" y="117"/>
                    </a:cubicBezTo>
                    <a:cubicBezTo>
                      <a:pt x="61" y="117"/>
                      <a:pt x="61" y="116"/>
                      <a:pt x="62" y="116"/>
                    </a:cubicBezTo>
                    <a:cubicBezTo>
                      <a:pt x="62" y="119"/>
                      <a:pt x="63" y="123"/>
                      <a:pt x="64" y="126"/>
                    </a:cubicBezTo>
                    <a:cubicBezTo>
                      <a:pt x="65" y="131"/>
                      <a:pt x="72" y="129"/>
                      <a:pt x="72" y="125"/>
                    </a:cubicBezTo>
                    <a:cubicBezTo>
                      <a:pt x="73" y="116"/>
                      <a:pt x="71" y="108"/>
                      <a:pt x="69" y="9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7" name="Freeform 387"/>
              <p:cNvSpPr/>
              <p:nvPr/>
            </p:nvSpPr>
            <p:spPr bwMode="auto">
              <a:xfrm>
                <a:off x="1527" y="3517"/>
                <a:ext cx="131" cy="135"/>
              </a:xfrm>
              <a:custGeom>
                <a:avLst/>
                <a:gdLst>
                  <a:gd name="T0" fmla="*/ 65 w 65"/>
                  <a:gd name="T1" fmla="*/ 22 h 67"/>
                  <a:gd name="T2" fmla="*/ 64 w 65"/>
                  <a:gd name="T3" fmla="*/ 10 h 67"/>
                  <a:gd name="T4" fmla="*/ 49 w 65"/>
                  <a:gd name="T5" fmla="*/ 10 h 67"/>
                  <a:gd name="T6" fmla="*/ 49 w 65"/>
                  <a:gd name="T7" fmla="*/ 10 h 67"/>
                  <a:gd name="T8" fmla="*/ 49 w 65"/>
                  <a:gd name="T9" fmla="*/ 10 h 67"/>
                  <a:gd name="T10" fmla="*/ 40 w 65"/>
                  <a:gd name="T11" fmla="*/ 17 h 67"/>
                  <a:gd name="T12" fmla="*/ 39 w 65"/>
                  <a:gd name="T13" fmla="*/ 20 h 67"/>
                  <a:gd name="T14" fmla="*/ 39 w 65"/>
                  <a:gd name="T15" fmla="*/ 20 h 67"/>
                  <a:gd name="T16" fmla="*/ 25 w 65"/>
                  <a:gd name="T17" fmla="*/ 22 h 67"/>
                  <a:gd name="T18" fmla="*/ 25 w 65"/>
                  <a:gd name="T19" fmla="*/ 27 h 67"/>
                  <a:gd name="T20" fmla="*/ 24 w 65"/>
                  <a:gd name="T21" fmla="*/ 25 h 67"/>
                  <a:gd name="T22" fmla="*/ 11 w 65"/>
                  <a:gd name="T23" fmla="*/ 27 h 67"/>
                  <a:gd name="T24" fmla="*/ 10 w 65"/>
                  <a:gd name="T25" fmla="*/ 33 h 67"/>
                  <a:gd name="T26" fmla="*/ 2 w 65"/>
                  <a:gd name="T27" fmla="*/ 39 h 67"/>
                  <a:gd name="T28" fmla="*/ 0 w 65"/>
                  <a:gd name="T29" fmla="*/ 51 h 67"/>
                  <a:gd name="T30" fmla="*/ 5 w 65"/>
                  <a:gd name="T31" fmla="*/ 56 h 67"/>
                  <a:gd name="T32" fmla="*/ 6 w 65"/>
                  <a:gd name="T33" fmla="*/ 60 h 67"/>
                  <a:gd name="T34" fmla="*/ 19 w 65"/>
                  <a:gd name="T35" fmla="*/ 58 h 67"/>
                  <a:gd name="T36" fmla="*/ 21 w 65"/>
                  <a:gd name="T37" fmla="*/ 49 h 67"/>
                  <a:gd name="T38" fmla="*/ 23 w 65"/>
                  <a:gd name="T39" fmla="*/ 58 h 67"/>
                  <a:gd name="T40" fmla="*/ 37 w 65"/>
                  <a:gd name="T41" fmla="*/ 56 h 67"/>
                  <a:gd name="T42" fmla="*/ 37 w 65"/>
                  <a:gd name="T43" fmla="*/ 49 h 67"/>
                  <a:gd name="T44" fmla="*/ 49 w 65"/>
                  <a:gd name="T45" fmla="*/ 44 h 67"/>
                  <a:gd name="T46" fmla="*/ 51 w 65"/>
                  <a:gd name="T47" fmla="*/ 32 h 67"/>
                  <a:gd name="T48" fmla="*/ 51 w 65"/>
                  <a:gd name="T49" fmla="*/ 32 h 67"/>
                  <a:gd name="T50" fmla="*/ 64 w 65"/>
                  <a:gd name="T51" fmla="*/ 27 h 67"/>
                  <a:gd name="T52" fmla="*/ 64 w 65"/>
                  <a:gd name="T53" fmla="*/ 25 h 67"/>
                  <a:gd name="T54" fmla="*/ 65 w 65"/>
                  <a:gd name="T55" fmla="*/ 22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5" h="67">
                    <a:moveTo>
                      <a:pt x="65" y="22"/>
                    </a:moveTo>
                    <a:cubicBezTo>
                      <a:pt x="65" y="18"/>
                      <a:pt x="64" y="14"/>
                      <a:pt x="64" y="10"/>
                    </a:cubicBezTo>
                    <a:cubicBezTo>
                      <a:pt x="63" y="1"/>
                      <a:pt x="50" y="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4" y="9"/>
                      <a:pt x="40" y="12"/>
                      <a:pt x="40" y="17"/>
                    </a:cubicBezTo>
                    <a:cubicBezTo>
                      <a:pt x="40" y="18"/>
                      <a:pt x="39" y="19"/>
                      <a:pt x="39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6" y="13"/>
                      <a:pt x="25" y="14"/>
                      <a:pt x="25" y="22"/>
                    </a:cubicBezTo>
                    <a:cubicBezTo>
                      <a:pt x="25" y="24"/>
                      <a:pt x="25" y="25"/>
                      <a:pt x="25" y="27"/>
                    </a:cubicBezTo>
                    <a:cubicBezTo>
                      <a:pt x="25" y="26"/>
                      <a:pt x="24" y="26"/>
                      <a:pt x="24" y="25"/>
                    </a:cubicBezTo>
                    <a:cubicBezTo>
                      <a:pt x="22" y="18"/>
                      <a:pt x="11" y="19"/>
                      <a:pt x="11" y="27"/>
                    </a:cubicBezTo>
                    <a:cubicBezTo>
                      <a:pt x="11" y="29"/>
                      <a:pt x="10" y="31"/>
                      <a:pt x="10" y="33"/>
                    </a:cubicBezTo>
                    <a:cubicBezTo>
                      <a:pt x="7" y="32"/>
                      <a:pt x="2" y="34"/>
                      <a:pt x="2" y="39"/>
                    </a:cubicBezTo>
                    <a:cubicBezTo>
                      <a:pt x="1" y="43"/>
                      <a:pt x="0" y="47"/>
                      <a:pt x="0" y="51"/>
                    </a:cubicBezTo>
                    <a:cubicBezTo>
                      <a:pt x="0" y="54"/>
                      <a:pt x="3" y="56"/>
                      <a:pt x="5" y="56"/>
                    </a:cubicBezTo>
                    <a:cubicBezTo>
                      <a:pt x="6" y="58"/>
                      <a:pt x="6" y="59"/>
                      <a:pt x="6" y="60"/>
                    </a:cubicBezTo>
                    <a:cubicBezTo>
                      <a:pt x="9" y="67"/>
                      <a:pt x="19" y="66"/>
                      <a:pt x="19" y="58"/>
                    </a:cubicBezTo>
                    <a:cubicBezTo>
                      <a:pt x="19" y="55"/>
                      <a:pt x="20" y="52"/>
                      <a:pt x="21" y="49"/>
                    </a:cubicBezTo>
                    <a:cubicBezTo>
                      <a:pt x="22" y="52"/>
                      <a:pt x="23" y="55"/>
                      <a:pt x="23" y="58"/>
                    </a:cubicBezTo>
                    <a:cubicBezTo>
                      <a:pt x="25" y="66"/>
                      <a:pt x="36" y="63"/>
                      <a:pt x="37" y="56"/>
                    </a:cubicBezTo>
                    <a:cubicBezTo>
                      <a:pt x="37" y="54"/>
                      <a:pt x="37" y="51"/>
                      <a:pt x="37" y="49"/>
                    </a:cubicBezTo>
                    <a:cubicBezTo>
                      <a:pt x="41" y="53"/>
                      <a:pt x="49" y="51"/>
                      <a:pt x="49" y="44"/>
                    </a:cubicBezTo>
                    <a:cubicBezTo>
                      <a:pt x="49" y="40"/>
                      <a:pt x="50" y="36"/>
                      <a:pt x="51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6" y="37"/>
                      <a:pt x="64" y="33"/>
                      <a:pt x="64" y="27"/>
                    </a:cubicBezTo>
                    <a:cubicBezTo>
                      <a:pt x="64" y="26"/>
                      <a:pt x="64" y="26"/>
                      <a:pt x="64" y="25"/>
                    </a:cubicBezTo>
                    <a:cubicBezTo>
                      <a:pt x="64" y="24"/>
                      <a:pt x="65" y="23"/>
                      <a:pt x="65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8" name="Freeform 388"/>
              <p:cNvSpPr>
                <a:spLocks noEditPoints="1"/>
              </p:cNvSpPr>
              <p:nvPr/>
            </p:nvSpPr>
            <p:spPr bwMode="auto">
              <a:xfrm>
                <a:off x="4417" y="-1746"/>
                <a:ext cx="945" cy="696"/>
              </a:xfrm>
              <a:custGeom>
                <a:avLst/>
                <a:gdLst>
                  <a:gd name="T0" fmla="*/ 456 w 469"/>
                  <a:gd name="T1" fmla="*/ 95 h 345"/>
                  <a:gd name="T2" fmla="*/ 274 w 469"/>
                  <a:gd name="T3" fmla="*/ 18 h 345"/>
                  <a:gd name="T4" fmla="*/ 131 w 469"/>
                  <a:gd name="T5" fmla="*/ 55 h 345"/>
                  <a:gd name="T6" fmla="*/ 146 w 469"/>
                  <a:gd name="T7" fmla="*/ 67 h 345"/>
                  <a:gd name="T8" fmla="*/ 447 w 469"/>
                  <a:gd name="T9" fmla="*/ 98 h 345"/>
                  <a:gd name="T10" fmla="*/ 225 w 469"/>
                  <a:gd name="T11" fmla="*/ 220 h 345"/>
                  <a:gd name="T12" fmla="*/ 99 w 469"/>
                  <a:gd name="T13" fmla="*/ 166 h 345"/>
                  <a:gd name="T14" fmla="*/ 211 w 469"/>
                  <a:gd name="T15" fmla="*/ 105 h 345"/>
                  <a:gd name="T16" fmla="*/ 79 w 469"/>
                  <a:gd name="T17" fmla="*/ 156 h 345"/>
                  <a:gd name="T18" fmla="*/ 11 w 469"/>
                  <a:gd name="T19" fmla="*/ 116 h 345"/>
                  <a:gd name="T20" fmla="*/ 1 w 469"/>
                  <a:gd name="T21" fmla="*/ 148 h 345"/>
                  <a:gd name="T22" fmla="*/ 53 w 469"/>
                  <a:gd name="T23" fmla="*/ 253 h 345"/>
                  <a:gd name="T24" fmla="*/ 59 w 469"/>
                  <a:gd name="T25" fmla="*/ 290 h 345"/>
                  <a:gd name="T26" fmla="*/ 53 w 469"/>
                  <a:gd name="T27" fmla="*/ 329 h 345"/>
                  <a:gd name="T28" fmla="*/ 69 w 469"/>
                  <a:gd name="T29" fmla="*/ 326 h 345"/>
                  <a:gd name="T30" fmla="*/ 89 w 469"/>
                  <a:gd name="T31" fmla="*/ 331 h 345"/>
                  <a:gd name="T32" fmla="*/ 89 w 469"/>
                  <a:gd name="T33" fmla="*/ 276 h 345"/>
                  <a:gd name="T34" fmla="*/ 81 w 469"/>
                  <a:gd name="T35" fmla="*/ 204 h 345"/>
                  <a:gd name="T36" fmla="*/ 107 w 469"/>
                  <a:gd name="T37" fmla="*/ 259 h 345"/>
                  <a:gd name="T38" fmla="*/ 381 w 469"/>
                  <a:gd name="T39" fmla="*/ 264 h 345"/>
                  <a:gd name="T40" fmla="*/ 467 w 469"/>
                  <a:gd name="T41" fmla="*/ 97 h 345"/>
                  <a:gd name="T42" fmla="*/ 72 w 469"/>
                  <a:gd name="T43" fmla="*/ 165 h 345"/>
                  <a:gd name="T44" fmla="*/ 78 w 469"/>
                  <a:gd name="T45" fmla="*/ 271 h 345"/>
                  <a:gd name="T46" fmla="*/ 69 w 469"/>
                  <a:gd name="T47" fmla="*/ 261 h 345"/>
                  <a:gd name="T48" fmla="*/ 78 w 469"/>
                  <a:gd name="T49" fmla="*/ 271 h 345"/>
                  <a:gd name="T50" fmla="*/ 91 w 469"/>
                  <a:gd name="T51" fmla="*/ 175 h 345"/>
                  <a:gd name="T52" fmla="*/ 120 w 469"/>
                  <a:gd name="T53" fmla="*/ 214 h 345"/>
                  <a:gd name="T54" fmla="*/ 119 w 469"/>
                  <a:gd name="T55" fmla="*/ 229 h 345"/>
                  <a:gd name="T56" fmla="*/ 219 w 469"/>
                  <a:gd name="T57" fmla="*/ 256 h 345"/>
                  <a:gd name="T58" fmla="*/ 283 w 469"/>
                  <a:gd name="T59" fmla="*/ 265 h 345"/>
                  <a:gd name="T60" fmla="*/ 300 w 469"/>
                  <a:gd name="T61" fmla="*/ 263 h 345"/>
                  <a:gd name="T62" fmla="*/ 312 w 469"/>
                  <a:gd name="T63" fmla="*/ 256 h 345"/>
                  <a:gd name="T64" fmla="*/ 326 w 469"/>
                  <a:gd name="T65" fmla="*/ 259 h 345"/>
                  <a:gd name="T66" fmla="*/ 349 w 469"/>
                  <a:gd name="T67" fmla="*/ 259 h 345"/>
                  <a:gd name="T68" fmla="*/ 378 w 469"/>
                  <a:gd name="T69" fmla="*/ 205 h 345"/>
                  <a:gd name="T70" fmla="*/ 378 w 469"/>
                  <a:gd name="T71" fmla="*/ 205 h 345"/>
                  <a:gd name="T72" fmla="*/ 357 w 469"/>
                  <a:gd name="T73" fmla="*/ 219 h 345"/>
                  <a:gd name="T74" fmla="*/ 335 w 469"/>
                  <a:gd name="T75" fmla="*/ 227 h 345"/>
                  <a:gd name="T76" fmla="*/ 322 w 469"/>
                  <a:gd name="T77" fmla="*/ 239 h 345"/>
                  <a:gd name="T78" fmla="*/ 305 w 469"/>
                  <a:gd name="T79" fmla="*/ 242 h 345"/>
                  <a:gd name="T80" fmla="*/ 331 w 469"/>
                  <a:gd name="T81" fmla="*/ 220 h 345"/>
                  <a:gd name="T82" fmla="*/ 360 w 469"/>
                  <a:gd name="T83" fmla="*/ 259 h 345"/>
                  <a:gd name="T84" fmla="*/ 372 w 469"/>
                  <a:gd name="T85" fmla="*/ 246 h 345"/>
                  <a:gd name="T86" fmla="*/ 375 w 469"/>
                  <a:gd name="T87" fmla="*/ 236 h 345"/>
                  <a:gd name="T88" fmla="*/ 331 w 469"/>
                  <a:gd name="T89" fmla="*/ 206 h 345"/>
                  <a:gd name="T90" fmla="*/ 226 w 469"/>
                  <a:gd name="T91" fmla="*/ 233 h 345"/>
                  <a:gd name="T92" fmla="*/ 226 w 469"/>
                  <a:gd name="T93" fmla="*/ 231 h 345"/>
                  <a:gd name="T94" fmla="*/ 232 w 469"/>
                  <a:gd name="T95" fmla="*/ 230 h 345"/>
                  <a:gd name="T96" fmla="*/ 331 w 469"/>
                  <a:gd name="T97" fmla="*/ 206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69" h="345">
                    <a:moveTo>
                      <a:pt x="467" y="97"/>
                    </a:moveTo>
                    <a:cubicBezTo>
                      <a:pt x="467" y="91"/>
                      <a:pt x="459" y="91"/>
                      <a:pt x="457" y="95"/>
                    </a:cubicBezTo>
                    <a:cubicBezTo>
                      <a:pt x="456" y="95"/>
                      <a:pt x="456" y="95"/>
                      <a:pt x="456" y="95"/>
                    </a:cubicBezTo>
                    <a:cubicBezTo>
                      <a:pt x="459" y="91"/>
                      <a:pt x="458" y="84"/>
                      <a:pt x="452" y="82"/>
                    </a:cubicBezTo>
                    <a:cubicBezTo>
                      <a:pt x="413" y="68"/>
                      <a:pt x="373" y="59"/>
                      <a:pt x="334" y="46"/>
                    </a:cubicBezTo>
                    <a:cubicBezTo>
                      <a:pt x="313" y="38"/>
                      <a:pt x="293" y="29"/>
                      <a:pt x="274" y="18"/>
                    </a:cubicBezTo>
                    <a:cubicBezTo>
                      <a:pt x="265" y="12"/>
                      <a:pt x="256" y="0"/>
                      <a:pt x="245" y="0"/>
                    </a:cubicBezTo>
                    <a:cubicBezTo>
                      <a:pt x="234" y="0"/>
                      <a:pt x="215" y="18"/>
                      <a:pt x="205" y="23"/>
                    </a:cubicBezTo>
                    <a:cubicBezTo>
                      <a:pt x="182" y="36"/>
                      <a:pt x="157" y="46"/>
                      <a:pt x="131" y="55"/>
                    </a:cubicBezTo>
                    <a:cubicBezTo>
                      <a:pt x="92" y="70"/>
                      <a:pt x="53" y="84"/>
                      <a:pt x="16" y="106"/>
                    </a:cubicBezTo>
                    <a:cubicBezTo>
                      <a:pt x="11" y="109"/>
                      <a:pt x="16" y="116"/>
                      <a:pt x="21" y="114"/>
                    </a:cubicBezTo>
                    <a:cubicBezTo>
                      <a:pt x="62" y="96"/>
                      <a:pt x="104" y="83"/>
                      <a:pt x="146" y="67"/>
                    </a:cubicBezTo>
                    <a:cubicBezTo>
                      <a:pt x="162" y="61"/>
                      <a:pt x="179" y="54"/>
                      <a:pt x="195" y="47"/>
                    </a:cubicBezTo>
                    <a:cubicBezTo>
                      <a:pt x="203" y="43"/>
                      <a:pt x="244" y="14"/>
                      <a:pt x="250" y="19"/>
                    </a:cubicBezTo>
                    <a:cubicBezTo>
                      <a:pt x="306" y="62"/>
                      <a:pt x="381" y="77"/>
                      <a:pt x="447" y="98"/>
                    </a:cubicBezTo>
                    <a:cubicBezTo>
                      <a:pt x="448" y="99"/>
                      <a:pt x="448" y="99"/>
                      <a:pt x="449" y="99"/>
                    </a:cubicBezTo>
                    <a:cubicBezTo>
                      <a:pt x="403" y="124"/>
                      <a:pt x="361" y="156"/>
                      <a:pt x="313" y="179"/>
                    </a:cubicBezTo>
                    <a:cubicBezTo>
                      <a:pt x="285" y="192"/>
                      <a:pt x="248" y="199"/>
                      <a:pt x="225" y="220"/>
                    </a:cubicBezTo>
                    <a:cubicBezTo>
                      <a:pt x="225" y="221"/>
                      <a:pt x="224" y="221"/>
                      <a:pt x="224" y="222"/>
                    </a:cubicBezTo>
                    <a:cubicBezTo>
                      <a:pt x="224" y="222"/>
                      <a:pt x="224" y="222"/>
                      <a:pt x="224" y="221"/>
                    </a:cubicBezTo>
                    <a:cubicBezTo>
                      <a:pt x="183" y="201"/>
                      <a:pt x="140" y="185"/>
                      <a:pt x="99" y="166"/>
                    </a:cubicBezTo>
                    <a:cubicBezTo>
                      <a:pt x="102" y="163"/>
                      <a:pt x="105" y="161"/>
                      <a:pt x="109" y="158"/>
                    </a:cubicBezTo>
                    <a:cubicBezTo>
                      <a:pt x="131" y="142"/>
                      <a:pt x="156" y="128"/>
                      <a:pt x="181" y="117"/>
                    </a:cubicBezTo>
                    <a:cubicBezTo>
                      <a:pt x="193" y="112"/>
                      <a:pt x="203" y="109"/>
                      <a:pt x="211" y="105"/>
                    </a:cubicBezTo>
                    <a:cubicBezTo>
                      <a:pt x="220" y="102"/>
                      <a:pt x="217" y="86"/>
                      <a:pt x="206" y="90"/>
                    </a:cubicBezTo>
                    <a:cubicBezTo>
                      <a:pt x="165" y="101"/>
                      <a:pt x="124" y="120"/>
                      <a:pt x="90" y="147"/>
                    </a:cubicBezTo>
                    <a:cubicBezTo>
                      <a:pt x="86" y="150"/>
                      <a:pt x="83" y="153"/>
                      <a:pt x="79" y="156"/>
                    </a:cubicBezTo>
                    <a:cubicBezTo>
                      <a:pt x="58" y="146"/>
                      <a:pt x="36" y="134"/>
                      <a:pt x="16" y="120"/>
                    </a:cubicBezTo>
                    <a:cubicBezTo>
                      <a:pt x="16" y="119"/>
                      <a:pt x="15" y="118"/>
                      <a:pt x="15" y="117"/>
                    </a:cubicBezTo>
                    <a:cubicBezTo>
                      <a:pt x="13" y="116"/>
                      <a:pt x="12" y="116"/>
                      <a:pt x="11" y="116"/>
                    </a:cubicBezTo>
                    <a:cubicBezTo>
                      <a:pt x="10" y="116"/>
                      <a:pt x="9" y="116"/>
                      <a:pt x="9" y="116"/>
                    </a:cubicBezTo>
                    <a:cubicBezTo>
                      <a:pt x="7" y="116"/>
                      <a:pt x="6" y="118"/>
                      <a:pt x="6" y="120"/>
                    </a:cubicBezTo>
                    <a:cubicBezTo>
                      <a:pt x="3" y="129"/>
                      <a:pt x="2" y="138"/>
                      <a:pt x="1" y="148"/>
                    </a:cubicBezTo>
                    <a:cubicBezTo>
                      <a:pt x="0" y="151"/>
                      <a:pt x="3" y="153"/>
                      <a:pt x="5" y="152"/>
                    </a:cubicBezTo>
                    <a:cubicBezTo>
                      <a:pt x="23" y="163"/>
                      <a:pt x="41" y="176"/>
                      <a:pt x="59" y="189"/>
                    </a:cubicBezTo>
                    <a:cubicBezTo>
                      <a:pt x="53" y="208"/>
                      <a:pt x="53" y="229"/>
                      <a:pt x="53" y="253"/>
                    </a:cubicBezTo>
                    <a:cubicBezTo>
                      <a:pt x="53" y="256"/>
                      <a:pt x="54" y="258"/>
                      <a:pt x="55" y="259"/>
                    </a:cubicBezTo>
                    <a:cubicBezTo>
                      <a:pt x="51" y="262"/>
                      <a:pt x="48" y="266"/>
                      <a:pt x="48" y="273"/>
                    </a:cubicBezTo>
                    <a:cubicBezTo>
                      <a:pt x="48" y="280"/>
                      <a:pt x="53" y="287"/>
                      <a:pt x="59" y="290"/>
                    </a:cubicBezTo>
                    <a:cubicBezTo>
                      <a:pt x="53" y="303"/>
                      <a:pt x="48" y="316"/>
                      <a:pt x="41" y="328"/>
                    </a:cubicBezTo>
                    <a:cubicBezTo>
                      <a:pt x="37" y="334"/>
                      <a:pt x="46" y="340"/>
                      <a:pt x="50" y="334"/>
                    </a:cubicBezTo>
                    <a:cubicBezTo>
                      <a:pt x="51" y="332"/>
                      <a:pt x="52" y="331"/>
                      <a:pt x="53" y="329"/>
                    </a:cubicBezTo>
                    <a:cubicBezTo>
                      <a:pt x="53" y="331"/>
                      <a:pt x="52" y="333"/>
                      <a:pt x="52" y="334"/>
                    </a:cubicBezTo>
                    <a:cubicBezTo>
                      <a:pt x="51" y="340"/>
                      <a:pt x="59" y="345"/>
                      <a:pt x="63" y="339"/>
                    </a:cubicBezTo>
                    <a:cubicBezTo>
                      <a:pt x="65" y="334"/>
                      <a:pt x="67" y="330"/>
                      <a:pt x="69" y="326"/>
                    </a:cubicBezTo>
                    <a:cubicBezTo>
                      <a:pt x="70" y="329"/>
                      <a:pt x="71" y="332"/>
                      <a:pt x="72" y="335"/>
                    </a:cubicBezTo>
                    <a:cubicBezTo>
                      <a:pt x="74" y="340"/>
                      <a:pt x="81" y="340"/>
                      <a:pt x="82" y="335"/>
                    </a:cubicBezTo>
                    <a:cubicBezTo>
                      <a:pt x="85" y="337"/>
                      <a:pt x="90" y="335"/>
                      <a:pt x="89" y="331"/>
                    </a:cubicBezTo>
                    <a:cubicBezTo>
                      <a:pt x="88" y="318"/>
                      <a:pt x="85" y="306"/>
                      <a:pt x="82" y="293"/>
                    </a:cubicBezTo>
                    <a:cubicBezTo>
                      <a:pt x="82" y="291"/>
                      <a:pt x="80" y="289"/>
                      <a:pt x="78" y="289"/>
                    </a:cubicBezTo>
                    <a:cubicBezTo>
                      <a:pt x="83" y="286"/>
                      <a:pt x="87" y="281"/>
                      <a:pt x="89" y="276"/>
                    </a:cubicBezTo>
                    <a:cubicBezTo>
                      <a:pt x="92" y="265"/>
                      <a:pt x="83" y="252"/>
                      <a:pt x="72" y="251"/>
                    </a:cubicBezTo>
                    <a:cubicBezTo>
                      <a:pt x="72" y="250"/>
                      <a:pt x="72" y="250"/>
                      <a:pt x="72" y="249"/>
                    </a:cubicBezTo>
                    <a:cubicBezTo>
                      <a:pt x="80" y="237"/>
                      <a:pt x="80" y="220"/>
                      <a:pt x="81" y="204"/>
                    </a:cubicBezTo>
                    <a:cubicBezTo>
                      <a:pt x="92" y="212"/>
                      <a:pt x="103" y="219"/>
                      <a:pt x="115" y="226"/>
                    </a:cubicBezTo>
                    <a:cubicBezTo>
                      <a:pt x="114" y="226"/>
                      <a:pt x="113" y="227"/>
                      <a:pt x="113" y="228"/>
                    </a:cubicBezTo>
                    <a:cubicBezTo>
                      <a:pt x="112" y="236"/>
                      <a:pt x="109" y="253"/>
                      <a:pt x="107" y="259"/>
                    </a:cubicBezTo>
                    <a:cubicBezTo>
                      <a:pt x="106" y="261"/>
                      <a:pt x="107" y="264"/>
                      <a:pt x="109" y="265"/>
                    </a:cubicBezTo>
                    <a:cubicBezTo>
                      <a:pt x="161" y="309"/>
                      <a:pt x="236" y="307"/>
                      <a:pt x="299" y="294"/>
                    </a:cubicBezTo>
                    <a:cubicBezTo>
                      <a:pt x="327" y="288"/>
                      <a:pt x="357" y="282"/>
                      <a:pt x="381" y="264"/>
                    </a:cubicBezTo>
                    <a:cubicBezTo>
                      <a:pt x="396" y="252"/>
                      <a:pt x="398" y="214"/>
                      <a:pt x="396" y="197"/>
                    </a:cubicBezTo>
                    <a:cubicBezTo>
                      <a:pt x="395" y="195"/>
                      <a:pt x="394" y="193"/>
                      <a:pt x="393" y="192"/>
                    </a:cubicBezTo>
                    <a:cubicBezTo>
                      <a:pt x="433" y="172"/>
                      <a:pt x="469" y="143"/>
                      <a:pt x="467" y="97"/>
                    </a:cubicBezTo>
                    <a:close/>
                    <a:moveTo>
                      <a:pt x="8" y="148"/>
                    </a:moveTo>
                    <a:cubicBezTo>
                      <a:pt x="10" y="141"/>
                      <a:pt x="12" y="134"/>
                      <a:pt x="14" y="127"/>
                    </a:cubicBezTo>
                    <a:cubicBezTo>
                      <a:pt x="32" y="142"/>
                      <a:pt x="52" y="154"/>
                      <a:pt x="72" y="165"/>
                    </a:cubicBezTo>
                    <a:cubicBezTo>
                      <a:pt x="69" y="169"/>
                      <a:pt x="66" y="173"/>
                      <a:pt x="64" y="178"/>
                    </a:cubicBezTo>
                    <a:cubicBezTo>
                      <a:pt x="46" y="166"/>
                      <a:pt x="28" y="156"/>
                      <a:pt x="8" y="148"/>
                    </a:cubicBezTo>
                    <a:close/>
                    <a:moveTo>
                      <a:pt x="78" y="271"/>
                    </a:moveTo>
                    <a:cubicBezTo>
                      <a:pt x="77" y="276"/>
                      <a:pt x="71" y="281"/>
                      <a:pt x="66" y="279"/>
                    </a:cubicBezTo>
                    <a:cubicBezTo>
                      <a:pt x="63" y="278"/>
                      <a:pt x="61" y="275"/>
                      <a:pt x="60" y="272"/>
                    </a:cubicBezTo>
                    <a:cubicBezTo>
                      <a:pt x="59" y="267"/>
                      <a:pt x="66" y="263"/>
                      <a:pt x="69" y="261"/>
                    </a:cubicBezTo>
                    <a:cubicBezTo>
                      <a:pt x="70" y="260"/>
                      <a:pt x="71" y="259"/>
                      <a:pt x="71" y="258"/>
                    </a:cubicBezTo>
                    <a:cubicBezTo>
                      <a:pt x="71" y="258"/>
                      <a:pt x="71" y="258"/>
                      <a:pt x="71" y="258"/>
                    </a:cubicBezTo>
                    <a:cubicBezTo>
                      <a:pt x="75" y="261"/>
                      <a:pt x="80" y="265"/>
                      <a:pt x="78" y="271"/>
                    </a:cubicBezTo>
                    <a:close/>
                    <a:moveTo>
                      <a:pt x="83" y="191"/>
                    </a:moveTo>
                    <a:cubicBezTo>
                      <a:pt x="84" y="187"/>
                      <a:pt x="85" y="183"/>
                      <a:pt x="87" y="180"/>
                    </a:cubicBezTo>
                    <a:cubicBezTo>
                      <a:pt x="88" y="178"/>
                      <a:pt x="89" y="176"/>
                      <a:pt x="91" y="175"/>
                    </a:cubicBezTo>
                    <a:cubicBezTo>
                      <a:pt x="131" y="194"/>
                      <a:pt x="174" y="210"/>
                      <a:pt x="214" y="230"/>
                    </a:cubicBezTo>
                    <a:cubicBezTo>
                      <a:pt x="205" y="246"/>
                      <a:pt x="215" y="249"/>
                      <a:pt x="188" y="243"/>
                    </a:cubicBezTo>
                    <a:cubicBezTo>
                      <a:pt x="164" y="239"/>
                      <a:pt x="141" y="227"/>
                      <a:pt x="120" y="214"/>
                    </a:cubicBezTo>
                    <a:cubicBezTo>
                      <a:pt x="108" y="207"/>
                      <a:pt x="95" y="199"/>
                      <a:pt x="83" y="191"/>
                    </a:cubicBezTo>
                    <a:close/>
                    <a:moveTo>
                      <a:pt x="294" y="278"/>
                    </a:moveTo>
                    <a:cubicBezTo>
                      <a:pt x="249" y="288"/>
                      <a:pt x="115" y="304"/>
                      <a:pt x="119" y="229"/>
                    </a:cubicBezTo>
                    <a:cubicBezTo>
                      <a:pt x="119" y="229"/>
                      <a:pt x="119" y="228"/>
                      <a:pt x="119" y="228"/>
                    </a:cubicBezTo>
                    <a:cubicBezTo>
                      <a:pt x="149" y="245"/>
                      <a:pt x="179" y="257"/>
                      <a:pt x="213" y="260"/>
                    </a:cubicBezTo>
                    <a:cubicBezTo>
                      <a:pt x="216" y="260"/>
                      <a:pt x="218" y="258"/>
                      <a:pt x="219" y="256"/>
                    </a:cubicBezTo>
                    <a:cubicBezTo>
                      <a:pt x="234" y="262"/>
                      <a:pt x="262" y="252"/>
                      <a:pt x="287" y="241"/>
                    </a:cubicBezTo>
                    <a:cubicBezTo>
                      <a:pt x="287" y="241"/>
                      <a:pt x="286" y="242"/>
                      <a:pt x="286" y="242"/>
                    </a:cubicBezTo>
                    <a:cubicBezTo>
                      <a:pt x="284" y="250"/>
                      <a:pt x="283" y="257"/>
                      <a:pt x="283" y="265"/>
                    </a:cubicBezTo>
                    <a:cubicBezTo>
                      <a:pt x="283" y="269"/>
                      <a:pt x="288" y="270"/>
                      <a:pt x="289" y="267"/>
                    </a:cubicBezTo>
                    <a:cubicBezTo>
                      <a:pt x="292" y="270"/>
                      <a:pt x="298" y="269"/>
                      <a:pt x="299" y="264"/>
                    </a:cubicBezTo>
                    <a:cubicBezTo>
                      <a:pt x="300" y="264"/>
                      <a:pt x="300" y="263"/>
                      <a:pt x="300" y="263"/>
                    </a:cubicBezTo>
                    <a:cubicBezTo>
                      <a:pt x="303" y="265"/>
                      <a:pt x="307" y="264"/>
                      <a:pt x="308" y="261"/>
                    </a:cubicBezTo>
                    <a:cubicBezTo>
                      <a:pt x="309" y="259"/>
                      <a:pt x="311" y="257"/>
                      <a:pt x="312" y="255"/>
                    </a:cubicBezTo>
                    <a:cubicBezTo>
                      <a:pt x="312" y="255"/>
                      <a:pt x="312" y="255"/>
                      <a:pt x="312" y="256"/>
                    </a:cubicBezTo>
                    <a:cubicBezTo>
                      <a:pt x="312" y="261"/>
                      <a:pt x="320" y="265"/>
                      <a:pt x="323" y="259"/>
                    </a:cubicBezTo>
                    <a:cubicBezTo>
                      <a:pt x="324" y="257"/>
                      <a:pt x="325" y="255"/>
                      <a:pt x="327" y="254"/>
                    </a:cubicBezTo>
                    <a:cubicBezTo>
                      <a:pt x="326" y="255"/>
                      <a:pt x="326" y="257"/>
                      <a:pt x="326" y="259"/>
                    </a:cubicBezTo>
                    <a:cubicBezTo>
                      <a:pt x="324" y="267"/>
                      <a:pt x="337" y="271"/>
                      <a:pt x="339" y="262"/>
                    </a:cubicBezTo>
                    <a:cubicBezTo>
                      <a:pt x="339" y="261"/>
                      <a:pt x="340" y="260"/>
                      <a:pt x="340" y="259"/>
                    </a:cubicBezTo>
                    <a:cubicBezTo>
                      <a:pt x="343" y="261"/>
                      <a:pt x="347" y="261"/>
                      <a:pt x="349" y="259"/>
                    </a:cubicBezTo>
                    <a:cubicBezTo>
                      <a:pt x="351" y="260"/>
                      <a:pt x="354" y="261"/>
                      <a:pt x="357" y="260"/>
                    </a:cubicBezTo>
                    <a:cubicBezTo>
                      <a:pt x="338" y="271"/>
                      <a:pt x="308" y="275"/>
                      <a:pt x="294" y="278"/>
                    </a:cubicBezTo>
                    <a:close/>
                    <a:moveTo>
                      <a:pt x="378" y="205"/>
                    </a:moveTo>
                    <a:cubicBezTo>
                      <a:pt x="376" y="203"/>
                      <a:pt x="375" y="202"/>
                      <a:pt x="373" y="202"/>
                    </a:cubicBezTo>
                    <a:cubicBezTo>
                      <a:pt x="375" y="201"/>
                      <a:pt x="377" y="200"/>
                      <a:pt x="379" y="199"/>
                    </a:cubicBezTo>
                    <a:cubicBezTo>
                      <a:pt x="379" y="201"/>
                      <a:pt x="378" y="203"/>
                      <a:pt x="378" y="205"/>
                    </a:cubicBezTo>
                    <a:close/>
                    <a:moveTo>
                      <a:pt x="364" y="207"/>
                    </a:moveTo>
                    <a:cubicBezTo>
                      <a:pt x="363" y="209"/>
                      <a:pt x="363" y="211"/>
                      <a:pt x="362" y="214"/>
                    </a:cubicBezTo>
                    <a:cubicBezTo>
                      <a:pt x="360" y="214"/>
                      <a:pt x="357" y="216"/>
                      <a:pt x="357" y="219"/>
                    </a:cubicBezTo>
                    <a:cubicBezTo>
                      <a:pt x="354" y="219"/>
                      <a:pt x="352" y="220"/>
                      <a:pt x="350" y="222"/>
                    </a:cubicBezTo>
                    <a:cubicBezTo>
                      <a:pt x="349" y="223"/>
                      <a:pt x="349" y="224"/>
                      <a:pt x="348" y="225"/>
                    </a:cubicBezTo>
                    <a:cubicBezTo>
                      <a:pt x="345" y="220"/>
                      <a:pt x="337" y="220"/>
                      <a:pt x="335" y="227"/>
                    </a:cubicBezTo>
                    <a:cubicBezTo>
                      <a:pt x="335" y="228"/>
                      <a:pt x="335" y="229"/>
                      <a:pt x="334" y="230"/>
                    </a:cubicBezTo>
                    <a:cubicBezTo>
                      <a:pt x="332" y="229"/>
                      <a:pt x="329" y="230"/>
                      <a:pt x="327" y="233"/>
                    </a:cubicBezTo>
                    <a:cubicBezTo>
                      <a:pt x="325" y="235"/>
                      <a:pt x="323" y="237"/>
                      <a:pt x="322" y="239"/>
                    </a:cubicBezTo>
                    <a:cubicBezTo>
                      <a:pt x="322" y="238"/>
                      <a:pt x="321" y="237"/>
                      <a:pt x="321" y="236"/>
                    </a:cubicBezTo>
                    <a:cubicBezTo>
                      <a:pt x="321" y="231"/>
                      <a:pt x="313" y="228"/>
                      <a:pt x="310" y="233"/>
                    </a:cubicBezTo>
                    <a:cubicBezTo>
                      <a:pt x="309" y="236"/>
                      <a:pt x="307" y="239"/>
                      <a:pt x="305" y="242"/>
                    </a:cubicBezTo>
                    <a:cubicBezTo>
                      <a:pt x="303" y="239"/>
                      <a:pt x="298" y="238"/>
                      <a:pt x="296" y="242"/>
                    </a:cubicBezTo>
                    <a:cubicBezTo>
                      <a:pt x="295" y="240"/>
                      <a:pt x="294" y="239"/>
                      <a:pt x="292" y="239"/>
                    </a:cubicBezTo>
                    <a:cubicBezTo>
                      <a:pt x="309" y="231"/>
                      <a:pt x="324" y="223"/>
                      <a:pt x="331" y="220"/>
                    </a:cubicBezTo>
                    <a:cubicBezTo>
                      <a:pt x="341" y="216"/>
                      <a:pt x="352" y="211"/>
                      <a:pt x="364" y="206"/>
                    </a:cubicBezTo>
                    <a:cubicBezTo>
                      <a:pt x="364" y="206"/>
                      <a:pt x="364" y="207"/>
                      <a:pt x="364" y="207"/>
                    </a:cubicBezTo>
                    <a:close/>
                    <a:moveTo>
                      <a:pt x="360" y="259"/>
                    </a:moveTo>
                    <a:cubicBezTo>
                      <a:pt x="361" y="258"/>
                      <a:pt x="361" y="257"/>
                      <a:pt x="362" y="255"/>
                    </a:cubicBezTo>
                    <a:cubicBezTo>
                      <a:pt x="362" y="254"/>
                      <a:pt x="363" y="252"/>
                      <a:pt x="363" y="251"/>
                    </a:cubicBezTo>
                    <a:cubicBezTo>
                      <a:pt x="367" y="252"/>
                      <a:pt x="371" y="250"/>
                      <a:pt x="372" y="246"/>
                    </a:cubicBezTo>
                    <a:cubicBezTo>
                      <a:pt x="372" y="243"/>
                      <a:pt x="373" y="240"/>
                      <a:pt x="374" y="237"/>
                    </a:cubicBezTo>
                    <a:cubicBezTo>
                      <a:pt x="374" y="237"/>
                      <a:pt x="374" y="237"/>
                      <a:pt x="374" y="237"/>
                    </a:cubicBezTo>
                    <a:cubicBezTo>
                      <a:pt x="374" y="236"/>
                      <a:pt x="374" y="236"/>
                      <a:pt x="375" y="236"/>
                    </a:cubicBezTo>
                    <a:cubicBezTo>
                      <a:pt x="374" y="238"/>
                      <a:pt x="374" y="240"/>
                      <a:pt x="374" y="242"/>
                    </a:cubicBezTo>
                    <a:cubicBezTo>
                      <a:pt x="372" y="249"/>
                      <a:pt x="367" y="254"/>
                      <a:pt x="360" y="259"/>
                    </a:cubicBezTo>
                    <a:close/>
                    <a:moveTo>
                      <a:pt x="331" y="206"/>
                    </a:moveTo>
                    <a:cubicBezTo>
                      <a:pt x="313" y="213"/>
                      <a:pt x="294" y="221"/>
                      <a:pt x="276" y="228"/>
                    </a:cubicBezTo>
                    <a:cubicBezTo>
                      <a:pt x="263" y="233"/>
                      <a:pt x="239" y="245"/>
                      <a:pt x="222" y="246"/>
                    </a:cubicBezTo>
                    <a:cubicBezTo>
                      <a:pt x="224" y="242"/>
                      <a:pt x="225" y="237"/>
                      <a:pt x="226" y="233"/>
                    </a:cubicBezTo>
                    <a:cubicBezTo>
                      <a:pt x="226" y="232"/>
                      <a:pt x="226" y="232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1"/>
                      <a:pt x="226" y="231"/>
                      <a:pt x="226" y="231"/>
                    </a:cubicBezTo>
                    <a:cubicBezTo>
                      <a:pt x="226" y="230"/>
                      <a:pt x="226" y="230"/>
                      <a:pt x="226" y="229"/>
                    </a:cubicBezTo>
                    <a:cubicBezTo>
                      <a:pt x="226" y="229"/>
                      <a:pt x="226" y="229"/>
                      <a:pt x="226" y="229"/>
                    </a:cubicBezTo>
                    <a:cubicBezTo>
                      <a:pt x="227" y="231"/>
                      <a:pt x="230" y="231"/>
                      <a:pt x="232" y="230"/>
                    </a:cubicBezTo>
                    <a:cubicBezTo>
                      <a:pt x="260" y="211"/>
                      <a:pt x="294" y="203"/>
                      <a:pt x="324" y="188"/>
                    </a:cubicBezTo>
                    <a:cubicBezTo>
                      <a:pt x="366" y="168"/>
                      <a:pt x="420" y="143"/>
                      <a:pt x="454" y="109"/>
                    </a:cubicBezTo>
                    <a:cubicBezTo>
                      <a:pt x="443" y="165"/>
                      <a:pt x="379" y="185"/>
                      <a:pt x="331" y="2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89" name="Freeform 389"/>
              <p:cNvSpPr>
                <a:spLocks noEditPoints="1"/>
              </p:cNvSpPr>
              <p:nvPr/>
            </p:nvSpPr>
            <p:spPr bwMode="auto">
              <a:xfrm>
                <a:off x="589" y="2839"/>
                <a:ext cx="550" cy="1008"/>
              </a:xfrm>
              <a:custGeom>
                <a:avLst/>
                <a:gdLst>
                  <a:gd name="T0" fmla="*/ 222 w 273"/>
                  <a:gd name="T1" fmla="*/ 182 h 500"/>
                  <a:gd name="T2" fmla="*/ 188 w 273"/>
                  <a:gd name="T3" fmla="*/ 175 h 500"/>
                  <a:gd name="T4" fmla="*/ 185 w 273"/>
                  <a:gd name="T5" fmla="*/ 164 h 500"/>
                  <a:gd name="T6" fmla="*/ 160 w 273"/>
                  <a:gd name="T7" fmla="*/ 117 h 500"/>
                  <a:gd name="T8" fmla="*/ 145 w 273"/>
                  <a:gd name="T9" fmla="*/ 172 h 500"/>
                  <a:gd name="T10" fmla="*/ 138 w 273"/>
                  <a:gd name="T11" fmla="*/ 284 h 500"/>
                  <a:gd name="T12" fmla="*/ 142 w 273"/>
                  <a:gd name="T13" fmla="*/ 62 h 500"/>
                  <a:gd name="T14" fmla="*/ 135 w 273"/>
                  <a:gd name="T15" fmla="*/ 5 h 500"/>
                  <a:gd name="T16" fmla="*/ 119 w 273"/>
                  <a:gd name="T17" fmla="*/ 80 h 500"/>
                  <a:gd name="T18" fmla="*/ 128 w 273"/>
                  <a:gd name="T19" fmla="*/ 196 h 500"/>
                  <a:gd name="T20" fmla="*/ 72 w 273"/>
                  <a:gd name="T21" fmla="*/ 148 h 500"/>
                  <a:gd name="T22" fmla="*/ 71 w 273"/>
                  <a:gd name="T23" fmla="*/ 195 h 500"/>
                  <a:gd name="T24" fmla="*/ 59 w 273"/>
                  <a:gd name="T25" fmla="*/ 153 h 500"/>
                  <a:gd name="T26" fmla="*/ 73 w 273"/>
                  <a:gd name="T27" fmla="*/ 143 h 500"/>
                  <a:gd name="T28" fmla="*/ 64 w 273"/>
                  <a:gd name="T29" fmla="*/ 82 h 500"/>
                  <a:gd name="T30" fmla="*/ 51 w 273"/>
                  <a:gd name="T31" fmla="*/ 85 h 500"/>
                  <a:gd name="T32" fmla="*/ 38 w 273"/>
                  <a:gd name="T33" fmla="*/ 88 h 500"/>
                  <a:gd name="T34" fmla="*/ 33 w 273"/>
                  <a:gd name="T35" fmla="*/ 109 h 500"/>
                  <a:gd name="T36" fmla="*/ 41 w 273"/>
                  <a:gd name="T37" fmla="*/ 146 h 500"/>
                  <a:gd name="T38" fmla="*/ 48 w 273"/>
                  <a:gd name="T39" fmla="*/ 152 h 500"/>
                  <a:gd name="T40" fmla="*/ 65 w 273"/>
                  <a:gd name="T41" fmla="*/ 226 h 500"/>
                  <a:gd name="T42" fmla="*/ 40 w 273"/>
                  <a:gd name="T43" fmla="*/ 201 h 500"/>
                  <a:gd name="T44" fmla="*/ 39 w 273"/>
                  <a:gd name="T45" fmla="*/ 192 h 500"/>
                  <a:gd name="T46" fmla="*/ 5 w 273"/>
                  <a:gd name="T47" fmla="*/ 206 h 500"/>
                  <a:gd name="T48" fmla="*/ 42 w 273"/>
                  <a:gd name="T49" fmla="*/ 310 h 500"/>
                  <a:gd name="T50" fmla="*/ 56 w 273"/>
                  <a:gd name="T51" fmla="*/ 483 h 500"/>
                  <a:gd name="T52" fmla="*/ 45 w 273"/>
                  <a:gd name="T53" fmla="*/ 316 h 500"/>
                  <a:gd name="T54" fmla="*/ 31 w 273"/>
                  <a:gd name="T55" fmla="*/ 207 h 500"/>
                  <a:gd name="T56" fmla="*/ 52 w 273"/>
                  <a:gd name="T57" fmla="*/ 324 h 500"/>
                  <a:gd name="T58" fmla="*/ 104 w 273"/>
                  <a:gd name="T59" fmla="*/ 332 h 500"/>
                  <a:gd name="T60" fmla="*/ 168 w 273"/>
                  <a:gd name="T61" fmla="*/ 472 h 500"/>
                  <a:gd name="T62" fmla="*/ 78 w 273"/>
                  <a:gd name="T63" fmla="*/ 478 h 500"/>
                  <a:gd name="T64" fmla="*/ 181 w 273"/>
                  <a:gd name="T65" fmla="*/ 479 h 500"/>
                  <a:gd name="T66" fmla="*/ 194 w 273"/>
                  <a:gd name="T67" fmla="*/ 306 h 500"/>
                  <a:gd name="T68" fmla="*/ 192 w 273"/>
                  <a:gd name="T69" fmla="*/ 291 h 500"/>
                  <a:gd name="T70" fmla="*/ 272 w 273"/>
                  <a:gd name="T71" fmla="*/ 149 h 500"/>
                  <a:gd name="T72" fmla="*/ 12 w 273"/>
                  <a:gd name="T73" fmla="*/ 202 h 500"/>
                  <a:gd name="T74" fmla="*/ 20 w 273"/>
                  <a:gd name="T75" fmla="*/ 198 h 500"/>
                  <a:gd name="T76" fmla="*/ 77 w 273"/>
                  <a:gd name="T77" fmla="*/ 246 h 500"/>
                  <a:gd name="T78" fmla="*/ 70 w 273"/>
                  <a:gd name="T79" fmla="*/ 205 h 500"/>
                  <a:gd name="T80" fmla="*/ 85 w 273"/>
                  <a:gd name="T81" fmla="*/ 198 h 500"/>
                  <a:gd name="T82" fmla="*/ 166 w 273"/>
                  <a:gd name="T83" fmla="*/ 130 h 500"/>
                  <a:gd name="T84" fmla="*/ 152 w 273"/>
                  <a:gd name="T85" fmla="*/ 167 h 500"/>
                  <a:gd name="T86" fmla="*/ 137 w 273"/>
                  <a:gd name="T87" fmla="*/ 291 h 500"/>
                  <a:gd name="T88" fmla="*/ 154 w 273"/>
                  <a:gd name="T89" fmla="*/ 296 h 500"/>
                  <a:gd name="T90" fmla="*/ 159 w 273"/>
                  <a:gd name="T91" fmla="*/ 318 h 500"/>
                  <a:gd name="T92" fmla="*/ 180 w 273"/>
                  <a:gd name="T93" fmla="*/ 177 h 500"/>
                  <a:gd name="T94" fmla="*/ 185 w 273"/>
                  <a:gd name="T95" fmla="*/ 298 h 500"/>
                  <a:gd name="T96" fmla="*/ 193 w 273"/>
                  <a:gd name="T97" fmla="*/ 280 h 500"/>
                  <a:gd name="T98" fmla="*/ 226 w 273"/>
                  <a:gd name="T99" fmla="*/ 193 h 500"/>
                  <a:gd name="T100" fmla="*/ 231 w 273"/>
                  <a:gd name="T101" fmla="*/ 182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73" h="500">
                    <a:moveTo>
                      <a:pt x="264" y="143"/>
                    </a:moveTo>
                    <a:cubicBezTo>
                      <a:pt x="248" y="153"/>
                      <a:pt x="237" y="168"/>
                      <a:pt x="223" y="180"/>
                    </a:cubicBezTo>
                    <a:cubicBezTo>
                      <a:pt x="222" y="180"/>
                      <a:pt x="222" y="181"/>
                      <a:pt x="222" y="182"/>
                    </a:cubicBezTo>
                    <a:cubicBezTo>
                      <a:pt x="214" y="186"/>
                      <a:pt x="208" y="198"/>
                      <a:pt x="204" y="205"/>
                    </a:cubicBezTo>
                    <a:cubicBezTo>
                      <a:pt x="200" y="211"/>
                      <a:pt x="196" y="218"/>
                      <a:pt x="192" y="225"/>
                    </a:cubicBezTo>
                    <a:cubicBezTo>
                      <a:pt x="191" y="208"/>
                      <a:pt x="190" y="192"/>
                      <a:pt x="188" y="175"/>
                    </a:cubicBezTo>
                    <a:cubicBezTo>
                      <a:pt x="189" y="175"/>
                      <a:pt x="189" y="175"/>
                      <a:pt x="190" y="175"/>
                    </a:cubicBezTo>
                    <a:cubicBezTo>
                      <a:pt x="195" y="172"/>
                      <a:pt x="192" y="165"/>
                      <a:pt x="187" y="164"/>
                    </a:cubicBezTo>
                    <a:cubicBezTo>
                      <a:pt x="187" y="164"/>
                      <a:pt x="186" y="164"/>
                      <a:pt x="185" y="164"/>
                    </a:cubicBezTo>
                    <a:cubicBezTo>
                      <a:pt x="185" y="164"/>
                      <a:pt x="184" y="164"/>
                      <a:pt x="183" y="164"/>
                    </a:cubicBezTo>
                    <a:cubicBezTo>
                      <a:pt x="183" y="147"/>
                      <a:pt x="178" y="130"/>
                      <a:pt x="168" y="116"/>
                    </a:cubicBezTo>
                    <a:cubicBezTo>
                      <a:pt x="166" y="113"/>
                      <a:pt x="161" y="113"/>
                      <a:pt x="160" y="117"/>
                    </a:cubicBezTo>
                    <a:cubicBezTo>
                      <a:pt x="154" y="134"/>
                      <a:pt x="154" y="153"/>
                      <a:pt x="145" y="169"/>
                    </a:cubicBezTo>
                    <a:cubicBezTo>
                      <a:pt x="145" y="169"/>
                      <a:pt x="145" y="170"/>
                      <a:pt x="145" y="171"/>
                    </a:cubicBezTo>
                    <a:cubicBezTo>
                      <a:pt x="145" y="171"/>
                      <a:pt x="145" y="172"/>
                      <a:pt x="145" y="172"/>
                    </a:cubicBezTo>
                    <a:cubicBezTo>
                      <a:pt x="145" y="211"/>
                      <a:pt x="153" y="248"/>
                      <a:pt x="154" y="286"/>
                    </a:cubicBezTo>
                    <a:cubicBezTo>
                      <a:pt x="150" y="285"/>
                      <a:pt x="145" y="285"/>
                      <a:pt x="142" y="284"/>
                    </a:cubicBezTo>
                    <a:cubicBezTo>
                      <a:pt x="140" y="284"/>
                      <a:pt x="139" y="284"/>
                      <a:pt x="138" y="284"/>
                    </a:cubicBezTo>
                    <a:cubicBezTo>
                      <a:pt x="148" y="219"/>
                      <a:pt x="136" y="146"/>
                      <a:pt x="135" y="82"/>
                    </a:cubicBezTo>
                    <a:cubicBezTo>
                      <a:pt x="135" y="80"/>
                      <a:pt x="134" y="78"/>
                      <a:pt x="132" y="77"/>
                    </a:cubicBezTo>
                    <a:cubicBezTo>
                      <a:pt x="137" y="74"/>
                      <a:pt x="140" y="68"/>
                      <a:pt x="142" y="62"/>
                    </a:cubicBezTo>
                    <a:cubicBezTo>
                      <a:pt x="148" y="47"/>
                      <a:pt x="144" y="29"/>
                      <a:pt x="135" y="16"/>
                    </a:cubicBezTo>
                    <a:cubicBezTo>
                      <a:pt x="134" y="15"/>
                      <a:pt x="132" y="14"/>
                      <a:pt x="131" y="14"/>
                    </a:cubicBezTo>
                    <a:cubicBezTo>
                      <a:pt x="132" y="11"/>
                      <a:pt x="133" y="8"/>
                      <a:pt x="135" y="5"/>
                    </a:cubicBezTo>
                    <a:cubicBezTo>
                      <a:pt x="136" y="3"/>
                      <a:pt x="132" y="0"/>
                      <a:pt x="131" y="3"/>
                    </a:cubicBezTo>
                    <a:cubicBezTo>
                      <a:pt x="121" y="17"/>
                      <a:pt x="110" y="31"/>
                      <a:pt x="105" y="48"/>
                    </a:cubicBezTo>
                    <a:cubicBezTo>
                      <a:pt x="102" y="59"/>
                      <a:pt x="105" y="76"/>
                      <a:pt x="119" y="80"/>
                    </a:cubicBezTo>
                    <a:cubicBezTo>
                      <a:pt x="122" y="80"/>
                      <a:pt x="124" y="80"/>
                      <a:pt x="126" y="80"/>
                    </a:cubicBezTo>
                    <a:cubicBezTo>
                      <a:pt x="125" y="81"/>
                      <a:pt x="125" y="81"/>
                      <a:pt x="125" y="82"/>
                    </a:cubicBezTo>
                    <a:cubicBezTo>
                      <a:pt x="125" y="120"/>
                      <a:pt x="126" y="158"/>
                      <a:pt x="128" y="196"/>
                    </a:cubicBezTo>
                    <a:cubicBezTo>
                      <a:pt x="129" y="237"/>
                      <a:pt x="125" y="278"/>
                      <a:pt x="126" y="318"/>
                    </a:cubicBezTo>
                    <a:cubicBezTo>
                      <a:pt x="114" y="260"/>
                      <a:pt x="96" y="203"/>
                      <a:pt x="77" y="147"/>
                    </a:cubicBezTo>
                    <a:cubicBezTo>
                      <a:pt x="76" y="144"/>
                      <a:pt x="71" y="145"/>
                      <a:pt x="72" y="148"/>
                    </a:cubicBezTo>
                    <a:cubicBezTo>
                      <a:pt x="75" y="162"/>
                      <a:pt x="79" y="176"/>
                      <a:pt x="83" y="190"/>
                    </a:cubicBezTo>
                    <a:cubicBezTo>
                      <a:pt x="82" y="190"/>
                      <a:pt x="82" y="190"/>
                      <a:pt x="81" y="190"/>
                    </a:cubicBezTo>
                    <a:cubicBezTo>
                      <a:pt x="78" y="192"/>
                      <a:pt x="74" y="193"/>
                      <a:pt x="71" y="195"/>
                    </a:cubicBezTo>
                    <a:cubicBezTo>
                      <a:pt x="68" y="196"/>
                      <a:pt x="64" y="198"/>
                      <a:pt x="63" y="201"/>
                    </a:cubicBezTo>
                    <a:cubicBezTo>
                      <a:pt x="58" y="184"/>
                      <a:pt x="55" y="167"/>
                      <a:pt x="58" y="153"/>
                    </a:cubicBezTo>
                    <a:cubicBezTo>
                      <a:pt x="58" y="153"/>
                      <a:pt x="58" y="153"/>
                      <a:pt x="59" y="153"/>
                    </a:cubicBezTo>
                    <a:cubicBezTo>
                      <a:pt x="61" y="152"/>
                      <a:pt x="63" y="152"/>
                      <a:pt x="66" y="152"/>
                    </a:cubicBezTo>
                    <a:cubicBezTo>
                      <a:pt x="67" y="151"/>
                      <a:pt x="68" y="150"/>
                      <a:pt x="68" y="149"/>
                    </a:cubicBezTo>
                    <a:cubicBezTo>
                      <a:pt x="71" y="148"/>
                      <a:pt x="73" y="146"/>
                      <a:pt x="73" y="143"/>
                    </a:cubicBezTo>
                    <a:cubicBezTo>
                      <a:pt x="73" y="123"/>
                      <a:pt x="76" y="102"/>
                      <a:pt x="75" y="82"/>
                    </a:cubicBezTo>
                    <a:cubicBezTo>
                      <a:pt x="74" y="75"/>
                      <a:pt x="65" y="75"/>
                      <a:pt x="64" y="82"/>
                    </a:cubicBezTo>
                    <a:cubicBezTo>
                      <a:pt x="64" y="82"/>
                      <a:pt x="64" y="82"/>
                      <a:pt x="64" y="82"/>
                    </a:cubicBezTo>
                    <a:cubicBezTo>
                      <a:pt x="60" y="79"/>
                      <a:pt x="53" y="81"/>
                      <a:pt x="53" y="87"/>
                    </a:cubicBezTo>
                    <a:cubicBezTo>
                      <a:pt x="54" y="89"/>
                      <a:pt x="54" y="91"/>
                      <a:pt x="54" y="93"/>
                    </a:cubicBezTo>
                    <a:cubicBezTo>
                      <a:pt x="53" y="91"/>
                      <a:pt x="52" y="88"/>
                      <a:pt x="51" y="85"/>
                    </a:cubicBezTo>
                    <a:cubicBezTo>
                      <a:pt x="48" y="78"/>
                      <a:pt x="38" y="81"/>
                      <a:pt x="39" y="89"/>
                    </a:cubicBezTo>
                    <a:cubicBezTo>
                      <a:pt x="39" y="90"/>
                      <a:pt x="40" y="91"/>
                      <a:pt x="40" y="92"/>
                    </a:cubicBezTo>
                    <a:cubicBezTo>
                      <a:pt x="39" y="91"/>
                      <a:pt x="39" y="89"/>
                      <a:pt x="38" y="88"/>
                    </a:cubicBezTo>
                    <a:cubicBezTo>
                      <a:pt x="36" y="81"/>
                      <a:pt x="25" y="84"/>
                      <a:pt x="27" y="91"/>
                    </a:cubicBezTo>
                    <a:cubicBezTo>
                      <a:pt x="28" y="93"/>
                      <a:pt x="29" y="96"/>
                      <a:pt x="30" y="98"/>
                    </a:cubicBezTo>
                    <a:cubicBezTo>
                      <a:pt x="31" y="102"/>
                      <a:pt x="32" y="106"/>
                      <a:pt x="33" y="109"/>
                    </a:cubicBezTo>
                    <a:cubicBezTo>
                      <a:pt x="29" y="103"/>
                      <a:pt x="26" y="96"/>
                      <a:pt x="23" y="89"/>
                    </a:cubicBezTo>
                    <a:cubicBezTo>
                      <a:pt x="20" y="83"/>
                      <a:pt x="11" y="88"/>
                      <a:pt x="14" y="94"/>
                    </a:cubicBezTo>
                    <a:cubicBezTo>
                      <a:pt x="22" y="111"/>
                      <a:pt x="29" y="131"/>
                      <a:pt x="41" y="146"/>
                    </a:cubicBezTo>
                    <a:cubicBezTo>
                      <a:pt x="42" y="147"/>
                      <a:pt x="42" y="147"/>
                      <a:pt x="43" y="148"/>
                    </a:cubicBezTo>
                    <a:cubicBezTo>
                      <a:pt x="44" y="149"/>
                      <a:pt x="44" y="150"/>
                      <a:pt x="46" y="150"/>
                    </a:cubicBezTo>
                    <a:cubicBezTo>
                      <a:pt x="46" y="151"/>
                      <a:pt x="47" y="152"/>
                      <a:pt x="48" y="152"/>
                    </a:cubicBezTo>
                    <a:cubicBezTo>
                      <a:pt x="49" y="153"/>
                      <a:pt x="50" y="153"/>
                      <a:pt x="51" y="153"/>
                    </a:cubicBezTo>
                    <a:cubicBezTo>
                      <a:pt x="51" y="154"/>
                      <a:pt x="52" y="155"/>
                      <a:pt x="53" y="156"/>
                    </a:cubicBezTo>
                    <a:cubicBezTo>
                      <a:pt x="46" y="176"/>
                      <a:pt x="60" y="209"/>
                      <a:pt x="65" y="226"/>
                    </a:cubicBezTo>
                    <a:cubicBezTo>
                      <a:pt x="73" y="257"/>
                      <a:pt x="81" y="289"/>
                      <a:pt x="92" y="319"/>
                    </a:cubicBezTo>
                    <a:cubicBezTo>
                      <a:pt x="87" y="318"/>
                      <a:pt x="81" y="318"/>
                      <a:pt x="76" y="318"/>
                    </a:cubicBezTo>
                    <a:cubicBezTo>
                      <a:pt x="73" y="277"/>
                      <a:pt x="57" y="238"/>
                      <a:pt x="40" y="201"/>
                    </a:cubicBezTo>
                    <a:cubicBezTo>
                      <a:pt x="40" y="200"/>
                      <a:pt x="39" y="199"/>
                      <a:pt x="38" y="199"/>
                    </a:cubicBezTo>
                    <a:cubicBezTo>
                      <a:pt x="38" y="198"/>
                      <a:pt x="38" y="197"/>
                      <a:pt x="37" y="197"/>
                    </a:cubicBezTo>
                    <a:cubicBezTo>
                      <a:pt x="39" y="196"/>
                      <a:pt x="40" y="194"/>
                      <a:pt x="39" y="192"/>
                    </a:cubicBezTo>
                    <a:cubicBezTo>
                      <a:pt x="31" y="179"/>
                      <a:pt x="22" y="167"/>
                      <a:pt x="10" y="156"/>
                    </a:cubicBezTo>
                    <a:cubicBezTo>
                      <a:pt x="7" y="154"/>
                      <a:pt x="0" y="155"/>
                      <a:pt x="1" y="160"/>
                    </a:cubicBezTo>
                    <a:cubicBezTo>
                      <a:pt x="3" y="175"/>
                      <a:pt x="3" y="191"/>
                      <a:pt x="5" y="206"/>
                    </a:cubicBezTo>
                    <a:cubicBezTo>
                      <a:pt x="5" y="208"/>
                      <a:pt x="6" y="208"/>
                      <a:pt x="7" y="209"/>
                    </a:cubicBezTo>
                    <a:cubicBezTo>
                      <a:pt x="7" y="209"/>
                      <a:pt x="6" y="210"/>
                      <a:pt x="7" y="210"/>
                    </a:cubicBezTo>
                    <a:cubicBezTo>
                      <a:pt x="15" y="244"/>
                      <a:pt x="28" y="277"/>
                      <a:pt x="42" y="310"/>
                    </a:cubicBezTo>
                    <a:cubicBezTo>
                      <a:pt x="41" y="310"/>
                      <a:pt x="41" y="310"/>
                      <a:pt x="41" y="310"/>
                    </a:cubicBezTo>
                    <a:cubicBezTo>
                      <a:pt x="27" y="330"/>
                      <a:pt x="33" y="368"/>
                      <a:pt x="35" y="391"/>
                    </a:cubicBezTo>
                    <a:cubicBezTo>
                      <a:pt x="37" y="419"/>
                      <a:pt x="39" y="459"/>
                      <a:pt x="56" y="483"/>
                    </a:cubicBezTo>
                    <a:cubicBezTo>
                      <a:pt x="58" y="487"/>
                      <a:pt x="64" y="486"/>
                      <a:pt x="64" y="481"/>
                    </a:cubicBezTo>
                    <a:cubicBezTo>
                      <a:pt x="62" y="456"/>
                      <a:pt x="52" y="431"/>
                      <a:pt x="49" y="406"/>
                    </a:cubicBezTo>
                    <a:cubicBezTo>
                      <a:pt x="44" y="376"/>
                      <a:pt x="46" y="346"/>
                      <a:pt x="45" y="316"/>
                    </a:cubicBezTo>
                    <a:cubicBezTo>
                      <a:pt x="47" y="319"/>
                      <a:pt x="52" y="316"/>
                      <a:pt x="51" y="312"/>
                    </a:cubicBezTo>
                    <a:cubicBezTo>
                      <a:pt x="42" y="279"/>
                      <a:pt x="32" y="244"/>
                      <a:pt x="17" y="212"/>
                    </a:cubicBezTo>
                    <a:cubicBezTo>
                      <a:pt x="22" y="211"/>
                      <a:pt x="26" y="209"/>
                      <a:pt x="31" y="207"/>
                    </a:cubicBezTo>
                    <a:cubicBezTo>
                      <a:pt x="45" y="243"/>
                      <a:pt x="60" y="280"/>
                      <a:pt x="67" y="318"/>
                    </a:cubicBezTo>
                    <a:cubicBezTo>
                      <a:pt x="61" y="319"/>
                      <a:pt x="56" y="320"/>
                      <a:pt x="52" y="322"/>
                    </a:cubicBezTo>
                    <a:cubicBezTo>
                      <a:pt x="51" y="322"/>
                      <a:pt x="51" y="323"/>
                      <a:pt x="52" y="324"/>
                    </a:cubicBezTo>
                    <a:cubicBezTo>
                      <a:pt x="61" y="332"/>
                      <a:pt x="81" y="332"/>
                      <a:pt x="97" y="332"/>
                    </a:cubicBezTo>
                    <a:cubicBezTo>
                      <a:pt x="97" y="333"/>
                      <a:pt x="98" y="333"/>
                      <a:pt x="98" y="334"/>
                    </a:cubicBezTo>
                    <a:cubicBezTo>
                      <a:pt x="99" y="337"/>
                      <a:pt x="105" y="336"/>
                      <a:pt x="104" y="332"/>
                    </a:cubicBezTo>
                    <a:cubicBezTo>
                      <a:pt x="108" y="332"/>
                      <a:pt x="112" y="332"/>
                      <a:pt x="115" y="332"/>
                    </a:cubicBezTo>
                    <a:cubicBezTo>
                      <a:pt x="138" y="332"/>
                      <a:pt x="171" y="334"/>
                      <a:pt x="193" y="323"/>
                    </a:cubicBezTo>
                    <a:cubicBezTo>
                      <a:pt x="189" y="373"/>
                      <a:pt x="181" y="423"/>
                      <a:pt x="168" y="472"/>
                    </a:cubicBezTo>
                    <a:cubicBezTo>
                      <a:pt x="168" y="473"/>
                      <a:pt x="168" y="473"/>
                      <a:pt x="168" y="474"/>
                    </a:cubicBezTo>
                    <a:cubicBezTo>
                      <a:pt x="155" y="479"/>
                      <a:pt x="144" y="485"/>
                      <a:pt x="128" y="485"/>
                    </a:cubicBezTo>
                    <a:cubicBezTo>
                      <a:pt x="112" y="486"/>
                      <a:pt x="93" y="483"/>
                      <a:pt x="78" y="478"/>
                    </a:cubicBezTo>
                    <a:cubicBezTo>
                      <a:pt x="74" y="476"/>
                      <a:pt x="72" y="482"/>
                      <a:pt x="75" y="484"/>
                    </a:cubicBezTo>
                    <a:cubicBezTo>
                      <a:pt x="94" y="495"/>
                      <a:pt x="112" y="500"/>
                      <a:pt x="134" y="499"/>
                    </a:cubicBezTo>
                    <a:cubicBezTo>
                      <a:pt x="150" y="498"/>
                      <a:pt x="172" y="494"/>
                      <a:pt x="181" y="479"/>
                    </a:cubicBezTo>
                    <a:cubicBezTo>
                      <a:pt x="182" y="477"/>
                      <a:pt x="182" y="475"/>
                      <a:pt x="181" y="473"/>
                    </a:cubicBezTo>
                    <a:cubicBezTo>
                      <a:pt x="196" y="419"/>
                      <a:pt x="204" y="363"/>
                      <a:pt x="207" y="306"/>
                    </a:cubicBezTo>
                    <a:cubicBezTo>
                      <a:pt x="207" y="298"/>
                      <a:pt x="195" y="298"/>
                      <a:pt x="194" y="306"/>
                    </a:cubicBezTo>
                    <a:cubicBezTo>
                      <a:pt x="194" y="307"/>
                      <a:pt x="194" y="308"/>
                      <a:pt x="194" y="309"/>
                    </a:cubicBezTo>
                    <a:cubicBezTo>
                      <a:pt x="193" y="309"/>
                      <a:pt x="192" y="309"/>
                      <a:pt x="192" y="310"/>
                    </a:cubicBezTo>
                    <a:cubicBezTo>
                      <a:pt x="192" y="303"/>
                      <a:pt x="192" y="297"/>
                      <a:pt x="192" y="291"/>
                    </a:cubicBezTo>
                    <a:cubicBezTo>
                      <a:pt x="213" y="271"/>
                      <a:pt x="251" y="230"/>
                      <a:pt x="246" y="202"/>
                    </a:cubicBezTo>
                    <a:cubicBezTo>
                      <a:pt x="247" y="201"/>
                      <a:pt x="248" y="201"/>
                      <a:pt x="249" y="199"/>
                    </a:cubicBezTo>
                    <a:cubicBezTo>
                      <a:pt x="259" y="184"/>
                      <a:pt x="269" y="168"/>
                      <a:pt x="272" y="149"/>
                    </a:cubicBezTo>
                    <a:cubicBezTo>
                      <a:pt x="273" y="145"/>
                      <a:pt x="268" y="140"/>
                      <a:pt x="264" y="143"/>
                    </a:cubicBezTo>
                    <a:close/>
                    <a:moveTo>
                      <a:pt x="20" y="198"/>
                    </a:moveTo>
                    <a:cubicBezTo>
                      <a:pt x="17" y="199"/>
                      <a:pt x="15" y="201"/>
                      <a:pt x="12" y="202"/>
                    </a:cubicBezTo>
                    <a:cubicBezTo>
                      <a:pt x="13" y="192"/>
                      <a:pt x="13" y="182"/>
                      <a:pt x="13" y="173"/>
                    </a:cubicBezTo>
                    <a:cubicBezTo>
                      <a:pt x="19" y="179"/>
                      <a:pt x="25" y="186"/>
                      <a:pt x="30" y="194"/>
                    </a:cubicBezTo>
                    <a:cubicBezTo>
                      <a:pt x="27" y="195"/>
                      <a:pt x="24" y="197"/>
                      <a:pt x="20" y="198"/>
                    </a:cubicBezTo>
                    <a:close/>
                    <a:moveTo>
                      <a:pt x="103" y="319"/>
                    </a:moveTo>
                    <a:cubicBezTo>
                      <a:pt x="103" y="319"/>
                      <a:pt x="102" y="319"/>
                      <a:pt x="101" y="319"/>
                    </a:cubicBezTo>
                    <a:cubicBezTo>
                      <a:pt x="95" y="294"/>
                      <a:pt x="84" y="270"/>
                      <a:pt x="77" y="246"/>
                    </a:cubicBezTo>
                    <a:cubicBezTo>
                      <a:pt x="74" y="235"/>
                      <a:pt x="68" y="221"/>
                      <a:pt x="64" y="206"/>
                    </a:cubicBezTo>
                    <a:cubicBezTo>
                      <a:pt x="65" y="206"/>
                      <a:pt x="66" y="206"/>
                      <a:pt x="68" y="206"/>
                    </a:cubicBezTo>
                    <a:cubicBezTo>
                      <a:pt x="68" y="205"/>
                      <a:pt x="69" y="205"/>
                      <a:pt x="70" y="205"/>
                    </a:cubicBezTo>
                    <a:cubicBezTo>
                      <a:pt x="70" y="205"/>
                      <a:pt x="71" y="205"/>
                      <a:pt x="71" y="204"/>
                    </a:cubicBezTo>
                    <a:cubicBezTo>
                      <a:pt x="72" y="204"/>
                      <a:pt x="74" y="203"/>
                      <a:pt x="75" y="202"/>
                    </a:cubicBezTo>
                    <a:cubicBezTo>
                      <a:pt x="79" y="201"/>
                      <a:pt x="82" y="200"/>
                      <a:pt x="85" y="198"/>
                    </a:cubicBezTo>
                    <a:cubicBezTo>
                      <a:pt x="97" y="239"/>
                      <a:pt x="108" y="278"/>
                      <a:pt x="118" y="319"/>
                    </a:cubicBezTo>
                    <a:cubicBezTo>
                      <a:pt x="113" y="319"/>
                      <a:pt x="108" y="319"/>
                      <a:pt x="103" y="319"/>
                    </a:cubicBezTo>
                    <a:close/>
                    <a:moveTo>
                      <a:pt x="166" y="130"/>
                    </a:moveTo>
                    <a:cubicBezTo>
                      <a:pt x="172" y="141"/>
                      <a:pt x="173" y="153"/>
                      <a:pt x="174" y="165"/>
                    </a:cubicBezTo>
                    <a:cubicBezTo>
                      <a:pt x="171" y="166"/>
                      <a:pt x="168" y="166"/>
                      <a:pt x="164" y="167"/>
                    </a:cubicBezTo>
                    <a:cubicBezTo>
                      <a:pt x="161" y="167"/>
                      <a:pt x="156" y="166"/>
                      <a:pt x="152" y="167"/>
                    </a:cubicBezTo>
                    <a:cubicBezTo>
                      <a:pt x="160" y="157"/>
                      <a:pt x="163" y="143"/>
                      <a:pt x="166" y="130"/>
                    </a:cubicBezTo>
                    <a:close/>
                    <a:moveTo>
                      <a:pt x="130" y="319"/>
                    </a:moveTo>
                    <a:cubicBezTo>
                      <a:pt x="133" y="310"/>
                      <a:pt x="135" y="301"/>
                      <a:pt x="137" y="291"/>
                    </a:cubicBezTo>
                    <a:cubicBezTo>
                      <a:pt x="137" y="292"/>
                      <a:pt x="138" y="292"/>
                      <a:pt x="139" y="292"/>
                    </a:cubicBezTo>
                    <a:cubicBezTo>
                      <a:pt x="144" y="293"/>
                      <a:pt x="148" y="294"/>
                      <a:pt x="153" y="296"/>
                    </a:cubicBezTo>
                    <a:cubicBezTo>
                      <a:pt x="153" y="296"/>
                      <a:pt x="153" y="296"/>
                      <a:pt x="154" y="296"/>
                    </a:cubicBezTo>
                    <a:cubicBezTo>
                      <a:pt x="153" y="303"/>
                      <a:pt x="153" y="311"/>
                      <a:pt x="152" y="318"/>
                    </a:cubicBezTo>
                    <a:cubicBezTo>
                      <a:pt x="145" y="319"/>
                      <a:pt x="137" y="319"/>
                      <a:pt x="130" y="319"/>
                    </a:cubicBezTo>
                    <a:close/>
                    <a:moveTo>
                      <a:pt x="159" y="318"/>
                    </a:moveTo>
                    <a:cubicBezTo>
                      <a:pt x="169" y="274"/>
                      <a:pt x="164" y="219"/>
                      <a:pt x="151" y="177"/>
                    </a:cubicBezTo>
                    <a:cubicBezTo>
                      <a:pt x="156" y="178"/>
                      <a:pt x="162" y="177"/>
                      <a:pt x="166" y="177"/>
                    </a:cubicBezTo>
                    <a:cubicBezTo>
                      <a:pt x="170" y="177"/>
                      <a:pt x="175" y="177"/>
                      <a:pt x="180" y="177"/>
                    </a:cubicBezTo>
                    <a:cubicBezTo>
                      <a:pt x="179" y="215"/>
                      <a:pt x="182" y="253"/>
                      <a:pt x="184" y="291"/>
                    </a:cubicBezTo>
                    <a:cubicBezTo>
                      <a:pt x="183" y="293"/>
                      <a:pt x="182" y="294"/>
                      <a:pt x="182" y="295"/>
                    </a:cubicBezTo>
                    <a:cubicBezTo>
                      <a:pt x="181" y="297"/>
                      <a:pt x="183" y="299"/>
                      <a:pt x="185" y="298"/>
                    </a:cubicBezTo>
                    <a:cubicBezTo>
                      <a:pt x="185" y="303"/>
                      <a:pt x="185" y="307"/>
                      <a:pt x="186" y="312"/>
                    </a:cubicBezTo>
                    <a:cubicBezTo>
                      <a:pt x="177" y="315"/>
                      <a:pt x="168" y="317"/>
                      <a:pt x="159" y="318"/>
                    </a:cubicBezTo>
                    <a:close/>
                    <a:moveTo>
                      <a:pt x="193" y="280"/>
                    </a:moveTo>
                    <a:cubicBezTo>
                      <a:pt x="193" y="267"/>
                      <a:pt x="193" y="253"/>
                      <a:pt x="193" y="240"/>
                    </a:cubicBezTo>
                    <a:cubicBezTo>
                      <a:pt x="198" y="231"/>
                      <a:pt x="204" y="222"/>
                      <a:pt x="210" y="213"/>
                    </a:cubicBezTo>
                    <a:cubicBezTo>
                      <a:pt x="214" y="207"/>
                      <a:pt x="221" y="200"/>
                      <a:pt x="226" y="193"/>
                    </a:cubicBezTo>
                    <a:cubicBezTo>
                      <a:pt x="249" y="209"/>
                      <a:pt x="213" y="253"/>
                      <a:pt x="193" y="280"/>
                    </a:cubicBezTo>
                    <a:close/>
                    <a:moveTo>
                      <a:pt x="242" y="191"/>
                    </a:moveTo>
                    <a:cubicBezTo>
                      <a:pt x="239" y="188"/>
                      <a:pt x="236" y="184"/>
                      <a:pt x="231" y="182"/>
                    </a:cubicBezTo>
                    <a:cubicBezTo>
                      <a:pt x="240" y="176"/>
                      <a:pt x="248" y="169"/>
                      <a:pt x="256" y="162"/>
                    </a:cubicBezTo>
                    <a:cubicBezTo>
                      <a:pt x="253" y="172"/>
                      <a:pt x="247" y="182"/>
                      <a:pt x="242" y="1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0" name="Freeform 390"/>
              <p:cNvSpPr>
                <a:spLocks noEditPoints="1"/>
              </p:cNvSpPr>
              <p:nvPr/>
            </p:nvSpPr>
            <p:spPr bwMode="auto">
              <a:xfrm>
                <a:off x="5098" y="-1992"/>
                <a:ext cx="103" cy="234"/>
              </a:xfrm>
              <a:custGeom>
                <a:avLst/>
                <a:gdLst>
                  <a:gd name="T0" fmla="*/ 27 w 51"/>
                  <a:gd name="T1" fmla="*/ 4 h 116"/>
                  <a:gd name="T2" fmla="*/ 16 w 51"/>
                  <a:gd name="T3" fmla="*/ 5 h 116"/>
                  <a:gd name="T4" fmla="*/ 1 w 51"/>
                  <a:gd name="T5" fmla="*/ 108 h 116"/>
                  <a:gd name="T6" fmla="*/ 9 w 51"/>
                  <a:gd name="T7" fmla="*/ 110 h 116"/>
                  <a:gd name="T8" fmla="*/ 17 w 51"/>
                  <a:gd name="T9" fmla="*/ 73 h 116"/>
                  <a:gd name="T10" fmla="*/ 24 w 51"/>
                  <a:gd name="T11" fmla="*/ 73 h 116"/>
                  <a:gd name="T12" fmla="*/ 32 w 51"/>
                  <a:gd name="T13" fmla="*/ 73 h 116"/>
                  <a:gd name="T14" fmla="*/ 36 w 51"/>
                  <a:gd name="T15" fmla="*/ 106 h 116"/>
                  <a:gd name="T16" fmla="*/ 46 w 51"/>
                  <a:gd name="T17" fmla="*/ 106 h 116"/>
                  <a:gd name="T18" fmla="*/ 27 w 51"/>
                  <a:gd name="T19" fmla="*/ 4 h 116"/>
                  <a:gd name="T20" fmla="*/ 26 w 51"/>
                  <a:gd name="T21" fmla="*/ 63 h 116"/>
                  <a:gd name="T22" fmla="*/ 19 w 51"/>
                  <a:gd name="T23" fmla="*/ 63 h 116"/>
                  <a:gd name="T24" fmla="*/ 25 w 51"/>
                  <a:gd name="T25" fmla="*/ 30 h 116"/>
                  <a:gd name="T26" fmla="*/ 31 w 51"/>
                  <a:gd name="T27" fmla="*/ 63 h 116"/>
                  <a:gd name="T28" fmla="*/ 26 w 51"/>
                  <a:gd name="T29" fmla="*/ 63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" h="116">
                    <a:moveTo>
                      <a:pt x="27" y="4"/>
                    </a:moveTo>
                    <a:cubicBezTo>
                      <a:pt x="25" y="0"/>
                      <a:pt x="17" y="0"/>
                      <a:pt x="16" y="5"/>
                    </a:cubicBezTo>
                    <a:cubicBezTo>
                      <a:pt x="11" y="40"/>
                      <a:pt x="7" y="74"/>
                      <a:pt x="1" y="108"/>
                    </a:cubicBezTo>
                    <a:cubicBezTo>
                      <a:pt x="0" y="114"/>
                      <a:pt x="8" y="116"/>
                      <a:pt x="9" y="110"/>
                    </a:cubicBezTo>
                    <a:cubicBezTo>
                      <a:pt x="12" y="98"/>
                      <a:pt x="15" y="85"/>
                      <a:pt x="17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7" y="73"/>
                      <a:pt x="29" y="73"/>
                      <a:pt x="32" y="73"/>
                    </a:cubicBezTo>
                    <a:cubicBezTo>
                      <a:pt x="33" y="84"/>
                      <a:pt x="34" y="95"/>
                      <a:pt x="36" y="106"/>
                    </a:cubicBezTo>
                    <a:cubicBezTo>
                      <a:pt x="37" y="111"/>
                      <a:pt x="46" y="111"/>
                      <a:pt x="46" y="106"/>
                    </a:cubicBezTo>
                    <a:cubicBezTo>
                      <a:pt x="51" y="74"/>
                      <a:pt x="41" y="32"/>
                      <a:pt x="27" y="4"/>
                    </a:cubicBezTo>
                    <a:close/>
                    <a:moveTo>
                      <a:pt x="26" y="63"/>
                    </a:moveTo>
                    <a:cubicBezTo>
                      <a:pt x="24" y="63"/>
                      <a:pt x="21" y="63"/>
                      <a:pt x="19" y="63"/>
                    </a:cubicBezTo>
                    <a:cubicBezTo>
                      <a:pt x="21" y="52"/>
                      <a:pt x="23" y="41"/>
                      <a:pt x="25" y="30"/>
                    </a:cubicBezTo>
                    <a:cubicBezTo>
                      <a:pt x="28" y="41"/>
                      <a:pt x="30" y="52"/>
                      <a:pt x="31" y="63"/>
                    </a:cubicBezTo>
                    <a:cubicBezTo>
                      <a:pt x="29" y="63"/>
                      <a:pt x="28" y="63"/>
                      <a:pt x="26" y="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1" name="Freeform 391"/>
              <p:cNvSpPr>
                <a:spLocks noEditPoints="1"/>
              </p:cNvSpPr>
              <p:nvPr/>
            </p:nvSpPr>
            <p:spPr bwMode="auto">
              <a:xfrm>
                <a:off x="5209" y="-2030"/>
                <a:ext cx="141" cy="262"/>
              </a:xfrm>
              <a:custGeom>
                <a:avLst/>
                <a:gdLst>
                  <a:gd name="T0" fmla="*/ 36 w 70"/>
                  <a:gd name="T1" fmla="*/ 51 h 130"/>
                  <a:gd name="T2" fmla="*/ 3 w 70"/>
                  <a:gd name="T3" fmla="*/ 21 h 130"/>
                  <a:gd name="T4" fmla="*/ 2 w 70"/>
                  <a:gd name="T5" fmla="*/ 22 h 130"/>
                  <a:gd name="T6" fmla="*/ 0 w 70"/>
                  <a:gd name="T7" fmla="*/ 26 h 130"/>
                  <a:gd name="T8" fmla="*/ 12 w 70"/>
                  <a:gd name="T9" fmla="*/ 121 h 130"/>
                  <a:gd name="T10" fmla="*/ 17 w 70"/>
                  <a:gd name="T11" fmla="*/ 125 h 130"/>
                  <a:gd name="T12" fmla="*/ 18 w 70"/>
                  <a:gd name="T13" fmla="*/ 125 h 130"/>
                  <a:gd name="T14" fmla="*/ 36 w 70"/>
                  <a:gd name="T15" fmla="*/ 51 h 130"/>
                  <a:gd name="T16" fmla="*/ 19 w 70"/>
                  <a:gd name="T17" fmla="*/ 47 h 130"/>
                  <a:gd name="T18" fmla="*/ 15 w 70"/>
                  <a:gd name="T19" fmla="*/ 49 h 130"/>
                  <a:gd name="T20" fmla="*/ 12 w 70"/>
                  <a:gd name="T21" fmla="*/ 26 h 130"/>
                  <a:gd name="T22" fmla="*/ 19 w 70"/>
                  <a:gd name="T23" fmla="*/ 47 h 130"/>
                  <a:gd name="T24" fmla="*/ 20 w 70"/>
                  <a:gd name="T25" fmla="*/ 112 h 130"/>
                  <a:gd name="T26" fmla="*/ 16 w 70"/>
                  <a:gd name="T27" fmla="*/ 57 h 130"/>
                  <a:gd name="T28" fmla="*/ 20 w 70"/>
                  <a:gd name="T29" fmla="*/ 59 h 130"/>
                  <a:gd name="T30" fmla="*/ 47 w 70"/>
                  <a:gd name="T31" fmla="*/ 87 h 130"/>
                  <a:gd name="T32" fmla="*/ 20 w 70"/>
                  <a:gd name="T33" fmla="*/ 112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0" h="130">
                    <a:moveTo>
                      <a:pt x="36" y="51"/>
                    </a:moveTo>
                    <a:cubicBezTo>
                      <a:pt x="54" y="32"/>
                      <a:pt x="29" y="0"/>
                      <a:pt x="3" y="21"/>
                    </a:cubicBezTo>
                    <a:cubicBezTo>
                      <a:pt x="3" y="21"/>
                      <a:pt x="3" y="21"/>
                      <a:pt x="2" y="22"/>
                    </a:cubicBezTo>
                    <a:cubicBezTo>
                      <a:pt x="1" y="23"/>
                      <a:pt x="0" y="24"/>
                      <a:pt x="0" y="26"/>
                    </a:cubicBezTo>
                    <a:cubicBezTo>
                      <a:pt x="2" y="58"/>
                      <a:pt x="10" y="89"/>
                      <a:pt x="12" y="121"/>
                    </a:cubicBezTo>
                    <a:cubicBezTo>
                      <a:pt x="12" y="124"/>
                      <a:pt x="15" y="125"/>
                      <a:pt x="17" y="125"/>
                    </a:cubicBezTo>
                    <a:cubicBezTo>
                      <a:pt x="17" y="125"/>
                      <a:pt x="18" y="125"/>
                      <a:pt x="18" y="125"/>
                    </a:cubicBezTo>
                    <a:cubicBezTo>
                      <a:pt x="64" y="130"/>
                      <a:pt x="70" y="68"/>
                      <a:pt x="36" y="51"/>
                    </a:cubicBezTo>
                    <a:close/>
                    <a:moveTo>
                      <a:pt x="19" y="47"/>
                    </a:moveTo>
                    <a:cubicBezTo>
                      <a:pt x="17" y="47"/>
                      <a:pt x="16" y="48"/>
                      <a:pt x="15" y="49"/>
                    </a:cubicBezTo>
                    <a:cubicBezTo>
                      <a:pt x="14" y="41"/>
                      <a:pt x="13" y="33"/>
                      <a:pt x="12" y="26"/>
                    </a:cubicBezTo>
                    <a:cubicBezTo>
                      <a:pt x="30" y="20"/>
                      <a:pt x="41" y="42"/>
                      <a:pt x="19" y="47"/>
                    </a:cubicBezTo>
                    <a:close/>
                    <a:moveTo>
                      <a:pt x="20" y="112"/>
                    </a:moveTo>
                    <a:cubicBezTo>
                      <a:pt x="22" y="94"/>
                      <a:pt x="19" y="75"/>
                      <a:pt x="16" y="57"/>
                    </a:cubicBezTo>
                    <a:cubicBezTo>
                      <a:pt x="18" y="58"/>
                      <a:pt x="19" y="59"/>
                      <a:pt x="20" y="59"/>
                    </a:cubicBezTo>
                    <a:cubicBezTo>
                      <a:pt x="36" y="61"/>
                      <a:pt x="46" y="71"/>
                      <a:pt x="47" y="87"/>
                    </a:cubicBezTo>
                    <a:cubicBezTo>
                      <a:pt x="48" y="104"/>
                      <a:pt x="35" y="111"/>
                      <a:pt x="20" y="1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2" name="Freeform 392"/>
              <p:cNvSpPr/>
              <p:nvPr/>
            </p:nvSpPr>
            <p:spPr bwMode="auto">
              <a:xfrm>
                <a:off x="5358" y="-2028"/>
                <a:ext cx="146" cy="202"/>
              </a:xfrm>
              <a:custGeom>
                <a:avLst/>
                <a:gdLst>
                  <a:gd name="T0" fmla="*/ 66 w 72"/>
                  <a:gd name="T1" fmla="*/ 62 h 100"/>
                  <a:gd name="T2" fmla="*/ 56 w 72"/>
                  <a:gd name="T3" fmla="*/ 61 h 100"/>
                  <a:gd name="T4" fmla="*/ 43 w 72"/>
                  <a:gd name="T5" fmla="*/ 86 h 100"/>
                  <a:gd name="T6" fmla="*/ 21 w 72"/>
                  <a:gd name="T7" fmla="*/ 74 h 100"/>
                  <a:gd name="T8" fmla="*/ 18 w 72"/>
                  <a:gd name="T9" fmla="*/ 36 h 100"/>
                  <a:gd name="T10" fmla="*/ 29 w 72"/>
                  <a:gd name="T11" fmla="*/ 19 h 100"/>
                  <a:gd name="T12" fmla="*/ 51 w 72"/>
                  <a:gd name="T13" fmla="*/ 27 h 100"/>
                  <a:gd name="T14" fmla="*/ 56 w 72"/>
                  <a:gd name="T15" fmla="*/ 23 h 100"/>
                  <a:gd name="T16" fmla="*/ 15 w 72"/>
                  <a:gd name="T17" fmla="*/ 17 h 100"/>
                  <a:gd name="T18" fmla="*/ 8 w 72"/>
                  <a:gd name="T19" fmla="*/ 74 h 100"/>
                  <a:gd name="T20" fmla="*/ 43 w 72"/>
                  <a:gd name="T21" fmla="*/ 99 h 100"/>
                  <a:gd name="T22" fmla="*/ 66 w 72"/>
                  <a:gd name="T23" fmla="*/ 62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2" h="100">
                    <a:moveTo>
                      <a:pt x="66" y="62"/>
                    </a:moveTo>
                    <a:cubicBezTo>
                      <a:pt x="65" y="59"/>
                      <a:pt x="58" y="56"/>
                      <a:pt x="56" y="61"/>
                    </a:cubicBezTo>
                    <a:cubicBezTo>
                      <a:pt x="52" y="70"/>
                      <a:pt x="55" y="83"/>
                      <a:pt x="43" y="86"/>
                    </a:cubicBezTo>
                    <a:cubicBezTo>
                      <a:pt x="34" y="89"/>
                      <a:pt x="25" y="80"/>
                      <a:pt x="21" y="74"/>
                    </a:cubicBezTo>
                    <a:cubicBezTo>
                      <a:pt x="14" y="63"/>
                      <a:pt x="14" y="48"/>
                      <a:pt x="18" y="36"/>
                    </a:cubicBezTo>
                    <a:cubicBezTo>
                      <a:pt x="20" y="29"/>
                      <a:pt x="23" y="23"/>
                      <a:pt x="29" y="19"/>
                    </a:cubicBezTo>
                    <a:cubicBezTo>
                      <a:pt x="37" y="13"/>
                      <a:pt x="46" y="22"/>
                      <a:pt x="51" y="27"/>
                    </a:cubicBezTo>
                    <a:cubicBezTo>
                      <a:pt x="54" y="30"/>
                      <a:pt x="58" y="27"/>
                      <a:pt x="56" y="23"/>
                    </a:cubicBezTo>
                    <a:cubicBezTo>
                      <a:pt x="46" y="8"/>
                      <a:pt x="29" y="0"/>
                      <a:pt x="15" y="17"/>
                    </a:cubicBezTo>
                    <a:cubicBezTo>
                      <a:pt x="3" y="33"/>
                      <a:pt x="0" y="56"/>
                      <a:pt x="8" y="74"/>
                    </a:cubicBezTo>
                    <a:cubicBezTo>
                      <a:pt x="14" y="88"/>
                      <a:pt x="28" y="100"/>
                      <a:pt x="43" y="99"/>
                    </a:cubicBezTo>
                    <a:cubicBezTo>
                      <a:pt x="59" y="97"/>
                      <a:pt x="72" y="77"/>
                      <a:pt x="6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3" name="Freeform 393"/>
              <p:cNvSpPr>
                <a:spLocks noEditPoints="1"/>
              </p:cNvSpPr>
              <p:nvPr/>
            </p:nvSpPr>
            <p:spPr bwMode="auto">
              <a:xfrm>
                <a:off x="5227" y="-1282"/>
                <a:ext cx="428" cy="434"/>
              </a:xfrm>
              <a:custGeom>
                <a:avLst/>
                <a:gdLst>
                  <a:gd name="T0" fmla="*/ 206 w 212"/>
                  <a:gd name="T1" fmla="*/ 37 h 215"/>
                  <a:gd name="T2" fmla="*/ 193 w 212"/>
                  <a:gd name="T3" fmla="*/ 34 h 215"/>
                  <a:gd name="T4" fmla="*/ 97 w 212"/>
                  <a:gd name="T5" fmla="*/ 2 h 215"/>
                  <a:gd name="T6" fmla="*/ 7 w 212"/>
                  <a:gd name="T7" fmla="*/ 46 h 215"/>
                  <a:gd name="T8" fmla="*/ 1 w 212"/>
                  <a:gd name="T9" fmla="*/ 54 h 215"/>
                  <a:gd name="T10" fmla="*/ 10 w 212"/>
                  <a:gd name="T11" fmla="*/ 158 h 215"/>
                  <a:gd name="T12" fmla="*/ 203 w 212"/>
                  <a:gd name="T13" fmla="*/ 160 h 215"/>
                  <a:gd name="T14" fmla="*/ 205 w 212"/>
                  <a:gd name="T15" fmla="*/ 148 h 215"/>
                  <a:gd name="T16" fmla="*/ 111 w 212"/>
                  <a:gd name="T17" fmla="*/ 134 h 215"/>
                  <a:gd name="T18" fmla="*/ 115 w 212"/>
                  <a:gd name="T19" fmla="*/ 194 h 215"/>
                  <a:gd name="T20" fmla="*/ 109 w 212"/>
                  <a:gd name="T21" fmla="*/ 196 h 215"/>
                  <a:gd name="T22" fmla="*/ 27 w 212"/>
                  <a:gd name="T23" fmla="*/ 152 h 215"/>
                  <a:gd name="T24" fmla="*/ 39 w 212"/>
                  <a:gd name="T25" fmla="*/ 143 h 215"/>
                  <a:gd name="T26" fmla="*/ 16 w 212"/>
                  <a:gd name="T27" fmla="*/ 150 h 215"/>
                  <a:gd name="T28" fmla="*/ 17 w 212"/>
                  <a:gd name="T29" fmla="*/ 57 h 215"/>
                  <a:gd name="T30" fmla="*/ 91 w 212"/>
                  <a:gd name="T31" fmla="*/ 88 h 215"/>
                  <a:gd name="T32" fmla="*/ 91 w 212"/>
                  <a:gd name="T33" fmla="*/ 109 h 215"/>
                  <a:gd name="T34" fmla="*/ 98 w 212"/>
                  <a:gd name="T35" fmla="*/ 99 h 215"/>
                  <a:gd name="T36" fmla="*/ 104 w 212"/>
                  <a:gd name="T37" fmla="*/ 93 h 215"/>
                  <a:gd name="T38" fmla="*/ 110 w 212"/>
                  <a:gd name="T39" fmla="*/ 122 h 215"/>
                  <a:gd name="T40" fmla="*/ 99 w 212"/>
                  <a:gd name="T41" fmla="*/ 74 h 215"/>
                  <a:gd name="T42" fmla="*/ 101 w 212"/>
                  <a:gd name="T43" fmla="*/ 51 h 215"/>
                  <a:gd name="T44" fmla="*/ 89 w 212"/>
                  <a:gd name="T45" fmla="*/ 63 h 215"/>
                  <a:gd name="T46" fmla="*/ 85 w 212"/>
                  <a:gd name="T47" fmla="*/ 69 h 215"/>
                  <a:gd name="T48" fmla="*/ 89 w 212"/>
                  <a:gd name="T49" fmla="*/ 18 h 215"/>
                  <a:gd name="T50" fmla="*/ 98 w 212"/>
                  <a:gd name="T51" fmla="*/ 32 h 215"/>
                  <a:gd name="T52" fmla="*/ 176 w 212"/>
                  <a:gd name="T53" fmla="*/ 45 h 215"/>
                  <a:gd name="T54" fmla="*/ 99 w 212"/>
                  <a:gd name="T55" fmla="*/ 74 h 215"/>
                  <a:gd name="T56" fmla="*/ 193 w 212"/>
                  <a:gd name="T57" fmla="*/ 53 h 215"/>
                  <a:gd name="T58" fmla="*/ 189 w 212"/>
                  <a:gd name="T59" fmla="*/ 143 h 215"/>
                  <a:gd name="T60" fmla="*/ 184 w 212"/>
                  <a:gd name="T61" fmla="*/ 151 h 215"/>
                  <a:gd name="T62" fmla="*/ 133 w 212"/>
                  <a:gd name="T63" fmla="*/ 142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2" h="215">
                    <a:moveTo>
                      <a:pt x="205" y="148"/>
                    </a:moveTo>
                    <a:cubicBezTo>
                      <a:pt x="211" y="112"/>
                      <a:pt x="212" y="73"/>
                      <a:pt x="206" y="37"/>
                    </a:cubicBezTo>
                    <a:cubicBezTo>
                      <a:pt x="205" y="32"/>
                      <a:pt x="199" y="30"/>
                      <a:pt x="195" y="32"/>
                    </a:cubicBezTo>
                    <a:cubicBezTo>
                      <a:pt x="194" y="33"/>
                      <a:pt x="193" y="33"/>
                      <a:pt x="193" y="34"/>
                    </a:cubicBezTo>
                    <a:cubicBezTo>
                      <a:pt x="192" y="33"/>
                      <a:pt x="190" y="32"/>
                      <a:pt x="189" y="31"/>
                    </a:cubicBezTo>
                    <a:cubicBezTo>
                      <a:pt x="157" y="23"/>
                      <a:pt x="129" y="4"/>
                      <a:pt x="97" y="2"/>
                    </a:cubicBezTo>
                    <a:cubicBezTo>
                      <a:pt x="67" y="0"/>
                      <a:pt x="33" y="26"/>
                      <a:pt x="9" y="40"/>
                    </a:cubicBezTo>
                    <a:cubicBezTo>
                      <a:pt x="7" y="41"/>
                      <a:pt x="6" y="44"/>
                      <a:pt x="7" y="46"/>
                    </a:cubicBezTo>
                    <a:cubicBezTo>
                      <a:pt x="7" y="46"/>
                      <a:pt x="7" y="46"/>
                      <a:pt x="7" y="47"/>
                    </a:cubicBezTo>
                    <a:cubicBezTo>
                      <a:pt x="4" y="47"/>
                      <a:pt x="2" y="50"/>
                      <a:pt x="1" y="54"/>
                    </a:cubicBezTo>
                    <a:cubicBezTo>
                      <a:pt x="1" y="87"/>
                      <a:pt x="4" y="120"/>
                      <a:pt x="1" y="153"/>
                    </a:cubicBezTo>
                    <a:cubicBezTo>
                      <a:pt x="0" y="158"/>
                      <a:pt x="6" y="160"/>
                      <a:pt x="10" y="158"/>
                    </a:cubicBezTo>
                    <a:cubicBezTo>
                      <a:pt x="35" y="181"/>
                      <a:pt x="69" y="209"/>
                      <a:pt x="103" y="212"/>
                    </a:cubicBezTo>
                    <a:cubicBezTo>
                      <a:pt x="140" y="215"/>
                      <a:pt x="176" y="181"/>
                      <a:pt x="203" y="160"/>
                    </a:cubicBezTo>
                    <a:cubicBezTo>
                      <a:pt x="206" y="157"/>
                      <a:pt x="207" y="152"/>
                      <a:pt x="205" y="149"/>
                    </a:cubicBezTo>
                    <a:cubicBezTo>
                      <a:pt x="205" y="148"/>
                      <a:pt x="205" y="148"/>
                      <a:pt x="205" y="148"/>
                    </a:cubicBezTo>
                    <a:close/>
                    <a:moveTo>
                      <a:pt x="103" y="126"/>
                    </a:moveTo>
                    <a:cubicBezTo>
                      <a:pt x="104" y="130"/>
                      <a:pt x="107" y="132"/>
                      <a:pt x="111" y="134"/>
                    </a:cubicBezTo>
                    <a:cubicBezTo>
                      <a:pt x="113" y="136"/>
                      <a:pt x="115" y="138"/>
                      <a:pt x="118" y="138"/>
                    </a:cubicBezTo>
                    <a:cubicBezTo>
                      <a:pt x="116" y="159"/>
                      <a:pt x="111" y="180"/>
                      <a:pt x="115" y="194"/>
                    </a:cubicBezTo>
                    <a:cubicBezTo>
                      <a:pt x="115" y="194"/>
                      <a:pt x="115" y="195"/>
                      <a:pt x="115" y="195"/>
                    </a:cubicBezTo>
                    <a:cubicBezTo>
                      <a:pt x="113" y="195"/>
                      <a:pt x="111" y="196"/>
                      <a:pt x="109" y="196"/>
                    </a:cubicBezTo>
                    <a:cubicBezTo>
                      <a:pt x="82" y="198"/>
                      <a:pt x="47" y="172"/>
                      <a:pt x="22" y="154"/>
                    </a:cubicBezTo>
                    <a:cubicBezTo>
                      <a:pt x="24" y="153"/>
                      <a:pt x="25" y="153"/>
                      <a:pt x="27" y="152"/>
                    </a:cubicBezTo>
                    <a:cubicBezTo>
                      <a:pt x="31" y="151"/>
                      <a:pt x="36" y="153"/>
                      <a:pt x="39" y="149"/>
                    </a:cubicBezTo>
                    <a:cubicBezTo>
                      <a:pt x="41" y="147"/>
                      <a:pt x="41" y="145"/>
                      <a:pt x="39" y="143"/>
                    </a:cubicBezTo>
                    <a:cubicBezTo>
                      <a:pt x="35" y="138"/>
                      <a:pt x="28" y="141"/>
                      <a:pt x="23" y="143"/>
                    </a:cubicBezTo>
                    <a:cubicBezTo>
                      <a:pt x="20" y="145"/>
                      <a:pt x="18" y="147"/>
                      <a:pt x="16" y="150"/>
                    </a:cubicBezTo>
                    <a:cubicBezTo>
                      <a:pt x="15" y="150"/>
                      <a:pt x="14" y="149"/>
                      <a:pt x="14" y="149"/>
                    </a:cubicBezTo>
                    <a:cubicBezTo>
                      <a:pt x="21" y="119"/>
                      <a:pt x="18" y="87"/>
                      <a:pt x="17" y="57"/>
                    </a:cubicBezTo>
                    <a:cubicBezTo>
                      <a:pt x="40" y="70"/>
                      <a:pt x="67" y="76"/>
                      <a:pt x="91" y="87"/>
                    </a:cubicBezTo>
                    <a:cubicBezTo>
                      <a:pt x="91" y="88"/>
                      <a:pt x="91" y="88"/>
                      <a:pt x="91" y="88"/>
                    </a:cubicBezTo>
                    <a:cubicBezTo>
                      <a:pt x="89" y="91"/>
                      <a:pt x="90" y="94"/>
                      <a:pt x="90" y="98"/>
                    </a:cubicBezTo>
                    <a:cubicBezTo>
                      <a:pt x="90" y="102"/>
                      <a:pt x="91" y="106"/>
                      <a:pt x="91" y="109"/>
                    </a:cubicBezTo>
                    <a:cubicBezTo>
                      <a:pt x="91" y="114"/>
                      <a:pt x="97" y="114"/>
                      <a:pt x="97" y="109"/>
                    </a:cubicBezTo>
                    <a:cubicBezTo>
                      <a:pt x="98" y="106"/>
                      <a:pt x="98" y="103"/>
                      <a:pt x="98" y="99"/>
                    </a:cubicBezTo>
                    <a:cubicBezTo>
                      <a:pt x="98" y="96"/>
                      <a:pt x="99" y="93"/>
                      <a:pt x="99" y="91"/>
                    </a:cubicBezTo>
                    <a:cubicBezTo>
                      <a:pt x="100" y="92"/>
                      <a:pt x="102" y="92"/>
                      <a:pt x="104" y="93"/>
                    </a:cubicBezTo>
                    <a:cubicBezTo>
                      <a:pt x="116" y="100"/>
                      <a:pt x="119" y="112"/>
                      <a:pt x="119" y="127"/>
                    </a:cubicBezTo>
                    <a:cubicBezTo>
                      <a:pt x="115" y="126"/>
                      <a:pt x="112" y="125"/>
                      <a:pt x="110" y="122"/>
                    </a:cubicBezTo>
                    <a:cubicBezTo>
                      <a:pt x="107" y="117"/>
                      <a:pt x="100" y="121"/>
                      <a:pt x="103" y="126"/>
                    </a:cubicBezTo>
                    <a:close/>
                    <a:moveTo>
                      <a:pt x="99" y="74"/>
                    </a:moveTo>
                    <a:cubicBezTo>
                      <a:pt x="100" y="71"/>
                      <a:pt x="101" y="67"/>
                      <a:pt x="101" y="64"/>
                    </a:cubicBezTo>
                    <a:cubicBezTo>
                      <a:pt x="102" y="60"/>
                      <a:pt x="104" y="55"/>
                      <a:pt x="101" y="51"/>
                    </a:cubicBezTo>
                    <a:cubicBezTo>
                      <a:pt x="99" y="48"/>
                      <a:pt x="95" y="48"/>
                      <a:pt x="92" y="50"/>
                    </a:cubicBezTo>
                    <a:cubicBezTo>
                      <a:pt x="89" y="53"/>
                      <a:pt x="90" y="59"/>
                      <a:pt x="89" y="63"/>
                    </a:cubicBezTo>
                    <a:cubicBezTo>
                      <a:pt x="89" y="65"/>
                      <a:pt x="89" y="67"/>
                      <a:pt x="89" y="70"/>
                    </a:cubicBezTo>
                    <a:cubicBezTo>
                      <a:pt x="88" y="69"/>
                      <a:pt x="86" y="69"/>
                      <a:pt x="85" y="69"/>
                    </a:cubicBezTo>
                    <a:cubicBezTo>
                      <a:pt x="63" y="60"/>
                      <a:pt x="40" y="56"/>
                      <a:pt x="18" y="46"/>
                    </a:cubicBezTo>
                    <a:cubicBezTo>
                      <a:pt x="42" y="38"/>
                      <a:pt x="65" y="23"/>
                      <a:pt x="89" y="18"/>
                    </a:cubicBezTo>
                    <a:cubicBezTo>
                      <a:pt x="89" y="23"/>
                      <a:pt x="90" y="28"/>
                      <a:pt x="90" y="32"/>
                    </a:cubicBezTo>
                    <a:cubicBezTo>
                      <a:pt x="91" y="36"/>
                      <a:pt x="97" y="36"/>
                      <a:pt x="98" y="32"/>
                    </a:cubicBezTo>
                    <a:cubicBezTo>
                      <a:pt x="98" y="27"/>
                      <a:pt x="99" y="22"/>
                      <a:pt x="99" y="17"/>
                    </a:cubicBezTo>
                    <a:cubicBezTo>
                      <a:pt x="126" y="17"/>
                      <a:pt x="150" y="38"/>
                      <a:pt x="176" y="45"/>
                    </a:cubicBezTo>
                    <a:cubicBezTo>
                      <a:pt x="157" y="57"/>
                      <a:pt x="138" y="71"/>
                      <a:pt x="121" y="86"/>
                    </a:cubicBezTo>
                    <a:cubicBezTo>
                      <a:pt x="115" y="81"/>
                      <a:pt x="107" y="77"/>
                      <a:pt x="99" y="74"/>
                    </a:cubicBezTo>
                    <a:close/>
                    <a:moveTo>
                      <a:pt x="127" y="96"/>
                    </a:moveTo>
                    <a:cubicBezTo>
                      <a:pt x="149" y="82"/>
                      <a:pt x="173" y="70"/>
                      <a:pt x="193" y="53"/>
                    </a:cubicBezTo>
                    <a:cubicBezTo>
                      <a:pt x="196" y="83"/>
                      <a:pt x="189" y="113"/>
                      <a:pt x="192" y="142"/>
                    </a:cubicBezTo>
                    <a:cubicBezTo>
                      <a:pt x="191" y="142"/>
                      <a:pt x="190" y="142"/>
                      <a:pt x="189" y="143"/>
                    </a:cubicBezTo>
                    <a:cubicBezTo>
                      <a:pt x="187" y="143"/>
                      <a:pt x="185" y="144"/>
                      <a:pt x="184" y="146"/>
                    </a:cubicBezTo>
                    <a:cubicBezTo>
                      <a:pt x="183" y="147"/>
                      <a:pt x="183" y="149"/>
                      <a:pt x="184" y="151"/>
                    </a:cubicBezTo>
                    <a:cubicBezTo>
                      <a:pt x="164" y="160"/>
                      <a:pt x="149" y="180"/>
                      <a:pt x="128" y="190"/>
                    </a:cubicBezTo>
                    <a:cubicBezTo>
                      <a:pt x="133" y="176"/>
                      <a:pt x="132" y="157"/>
                      <a:pt x="133" y="142"/>
                    </a:cubicBezTo>
                    <a:cubicBezTo>
                      <a:pt x="133" y="127"/>
                      <a:pt x="133" y="110"/>
                      <a:pt x="127" y="9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4" name="Freeform 394"/>
              <p:cNvSpPr/>
              <p:nvPr/>
            </p:nvSpPr>
            <p:spPr bwMode="auto">
              <a:xfrm>
                <a:off x="5332" y="-1034"/>
                <a:ext cx="55" cy="31"/>
              </a:xfrm>
              <a:custGeom>
                <a:avLst/>
                <a:gdLst>
                  <a:gd name="T0" fmla="*/ 24 w 27"/>
                  <a:gd name="T1" fmla="*/ 2 h 15"/>
                  <a:gd name="T2" fmla="*/ 14 w 27"/>
                  <a:gd name="T3" fmla="*/ 4 h 15"/>
                  <a:gd name="T4" fmla="*/ 5 w 27"/>
                  <a:gd name="T5" fmla="*/ 7 h 15"/>
                  <a:gd name="T6" fmla="*/ 6 w 27"/>
                  <a:gd name="T7" fmla="*/ 15 h 15"/>
                  <a:gd name="T8" fmla="*/ 17 w 27"/>
                  <a:gd name="T9" fmla="*/ 13 h 15"/>
                  <a:gd name="T10" fmla="*/ 27 w 27"/>
                  <a:gd name="T11" fmla="*/ 7 h 15"/>
                  <a:gd name="T12" fmla="*/ 24 w 27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5">
                    <a:moveTo>
                      <a:pt x="24" y="2"/>
                    </a:moveTo>
                    <a:cubicBezTo>
                      <a:pt x="20" y="0"/>
                      <a:pt x="17" y="3"/>
                      <a:pt x="14" y="4"/>
                    </a:cubicBezTo>
                    <a:cubicBezTo>
                      <a:pt x="11" y="6"/>
                      <a:pt x="8" y="7"/>
                      <a:pt x="5" y="7"/>
                    </a:cubicBezTo>
                    <a:cubicBezTo>
                      <a:pt x="0" y="8"/>
                      <a:pt x="2" y="14"/>
                      <a:pt x="6" y="15"/>
                    </a:cubicBezTo>
                    <a:cubicBezTo>
                      <a:pt x="9" y="15"/>
                      <a:pt x="13" y="14"/>
                      <a:pt x="17" y="13"/>
                    </a:cubicBezTo>
                    <a:cubicBezTo>
                      <a:pt x="21" y="13"/>
                      <a:pt x="25" y="12"/>
                      <a:pt x="27" y="7"/>
                    </a:cubicBezTo>
                    <a:cubicBezTo>
                      <a:pt x="27" y="5"/>
                      <a:pt x="26" y="3"/>
                      <a:pt x="24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5" name="Freeform 395"/>
              <p:cNvSpPr/>
              <p:nvPr/>
            </p:nvSpPr>
            <p:spPr bwMode="auto">
              <a:xfrm>
                <a:off x="5534" y="-1011"/>
                <a:ext cx="40" cy="24"/>
              </a:xfrm>
              <a:custGeom>
                <a:avLst/>
                <a:gdLst>
                  <a:gd name="T0" fmla="*/ 5 w 20"/>
                  <a:gd name="T1" fmla="*/ 1 h 12"/>
                  <a:gd name="T2" fmla="*/ 5 w 20"/>
                  <a:gd name="T3" fmla="*/ 8 h 12"/>
                  <a:gd name="T4" fmla="*/ 9 w 20"/>
                  <a:gd name="T5" fmla="*/ 9 h 12"/>
                  <a:gd name="T6" fmla="*/ 15 w 20"/>
                  <a:gd name="T7" fmla="*/ 12 h 12"/>
                  <a:gd name="T8" fmla="*/ 19 w 20"/>
                  <a:gd name="T9" fmla="*/ 6 h 12"/>
                  <a:gd name="T10" fmla="*/ 5 w 20"/>
                  <a:gd name="T11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12">
                    <a:moveTo>
                      <a:pt x="5" y="1"/>
                    </a:moveTo>
                    <a:cubicBezTo>
                      <a:pt x="0" y="1"/>
                      <a:pt x="0" y="8"/>
                      <a:pt x="5" y="8"/>
                    </a:cubicBezTo>
                    <a:cubicBezTo>
                      <a:pt x="7" y="9"/>
                      <a:pt x="8" y="9"/>
                      <a:pt x="9" y="9"/>
                    </a:cubicBezTo>
                    <a:cubicBezTo>
                      <a:pt x="12" y="10"/>
                      <a:pt x="13" y="11"/>
                      <a:pt x="15" y="12"/>
                    </a:cubicBezTo>
                    <a:cubicBezTo>
                      <a:pt x="18" y="12"/>
                      <a:pt x="20" y="9"/>
                      <a:pt x="19" y="6"/>
                    </a:cubicBezTo>
                    <a:cubicBezTo>
                      <a:pt x="18" y="0"/>
                      <a:pt x="10" y="0"/>
                      <a:pt x="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6" name="Freeform 396"/>
              <p:cNvSpPr>
                <a:spLocks noEditPoints="1"/>
              </p:cNvSpPr>
              <p:nvPr/>
            </p:nvSpPr>
            <p:spPr bwMode="auto">
              <a:xfrm>
                <a:off x="1226" y="2914"/>
                <a:ext cx="397" cy="254"/>
              </a:xfrm>
              <a:custGeom>
                <a:avLst/>
                <a:gdLst>
                  <a:gd name="T0" fmla="*/ 190 w 197"/>
                  <a:gd name="T1" fmla="*/ 30 h 126"/>
                  <a:gd name="T2" fmla="*/ 166 w 197"/>
                  <a:gd name="T3" fmla="*/ 29 h 126"/>
                  <a:gd name="T4" fmla="*/ 148 w 197"/>
                  <a:gd name="T5" fmla="*/ 13 h 126"/>
                  <a:gd name="T6" fmla="*/ 116 w 197"/>
                  <a:gd name="T7" fmla="*/ 4 h 126"/>
                  <a:gd name="T8" fmla="*/ 105 w 197"/>
                  <a:gd name="T9" fmla="*/ 3 h 126"/>
                  <a:gd name="T10" fmla="*/ 78 w 197"/>
                  <a:gd name="T11" fmla="*/ 58 h 126"/>
                  <a:gd name="T12" fmla="*/ 66 w 197"/>
                  <a:gd name="T13" fmla="*/ 79 h 126"/>
                  <a:gd name="T14" fmla="*/ 7 w 197"/>
                  <a:gd name="T15" fmla="*/ 99 h 126"/>
                  <a:gd name="T16" fmla="*/ 62 w 197"/>
                  <a:gd name="T17" fmla="*/ 104 h 126"/>
                  <a:gd name="T18" fmla="*/ 105 w 197"/>
                  <a:gd name="T19" fmla="*/ 35 h 126"/>
                  <a:gd name="T20" fmla="*/ 106 w 197"/>
                  <a:gd name="T21" fmla="*/ 36 h 126"/>
                  <a:gd name="T22" fmla="*/ 153 w 197"/>
                  <a:gd name="T23" fmla="*/ 72 h 126"/>
                  <a:gd name="T24" fmla="*/ 192 w 197"/>
                  <a:gd name="T25" fmla="*/ 47 h 126"/>
                  <a:gd name="T26" fmla="*/ 191 w 197"/>
                  <a:gd name="T27" fmla="*/ 42 h 126"/>
                  <a:gd name="T28" fmla="*/ 195 w 197"/>
                  <a:gd name="T29" fmla="*/ 38 h 126"/>
                  <a:gd name="T30" fmla="*/ 190 w 197"/>
                  <a:gd name="T31" fmla="*/ 30 h 126"/>
                  <a:gd name="T32" fmla="*/ 29 w 197"/>
                  <a:gd name="T33" fmla="*/ 104 h 126"/>
                  <a:gd name="T34" fmla="*/ 34 w 197"/>
                  <a:gd name="T35" fmla="*/ 75 h 126"/>
                  <a:gd name="T36" fmla="*/ 56 w 197"/>
                  <a:gd name="T37" fmla="*/ 92 h 126"/>
                  <a:gd name="T38" fmla="*/ 29 w 197"/>
                  <a:gd name="T39" fmla="*/ 104 h 126"/>
                  <a:gd name="T40" fmla="*/ 163 w 197"/>
                  <a:gd name="T41" fmla="*/ 60 h 126"/>
                  <a:gd name="T42" fmla="*/ 144 w 197"/>
                  <a:gd name="T43" fmla="*/ 51 h 126"/>
                  <a:gd name="T44" fmla="*/ 109 w 197"/>
                  <a:gd name="T45" fmla="*/ 30 h 126"/>
                  <a:gd name="T46" fmla="*/ 108 w 197"/>
                  <a:gd name="T47" fmla="*/ 29 h 126"/>
                  <a:gd name="T48" fmla="*/ 114 w 197"/>
                  <a:gd name="T49" fmla="*/ 12 h 126"/>
                  <a:gd name="T50" fmla="*/ 155 w 197"/>
                  <a:gd name="T51" fmla="*/ 38 h 126"/>
                  <a:gd name="T52" fmla="*/ 177 w 197"/>
                  <a:gd name="T53" fmla="*/ 46 h 126"/>
                  <a:gd name="T54" fmla="*/ 163 w 197"/>
                  <a:gd name="T55" fmla="*/ 6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7" h="126">
                    <a:moveTo>
                      <a:pt x="190" y="30"/>
                    </a:moveTo>
                    <a:cubicBezTo>
                      <a:pt x="181" y="30"/>
                      <a:pt x="175" y="34"/>
                      <a:pt x="166" y="29"/>
                    </a:cubicBezTo>
                    <a:cubicBezTo>
                      <a:pt x="159" y="25"/>
                      <a:pt x="154" y="18"/>
                      <a:pt x="148" y="13"/>
                    </a:cubicBezTo>
                    <a:cubicBezTo>
                      <a:pt x="138" y="4"/>
                      <a:pt x="127" y="0"/>
                      <a:pt x="116" y="4"/>
                    </a:cubicBezTo>
                    <a:cubicBezTo>
                      <a:pt x="114" y="0"/>
                      <a:pt x="108" y="0"/>
                      <a:pt x="105" y="3"/>
                    </a:cubicBezTo>
                    <a:cubicBezTo>
                      <a:pt x="93" y="19"/>
                      <a:pt x="87" y="40"/>
                      <a:pt x="78" y="58"/>
                    </a:cubicBezTo>
                    <a:cubicBezTo>
                      <a:pt x="75" y="64"/>
                      <a:pt x="71" y="72"/>
                      <a:pt x="66" y="79"/>
                    </a:cubicBezTo>
                    <a:cubicBezTo>
                      <a:pt x="67" y="41"/>
                      <a:pt x="0" y="65"/>
                      <a:pt x="7" y="99"/>
                    </a:cubicBezTo>
                    <a:cubicBezTo>
                      <a:pt x="13" y="126"/>
                      <a:pt x="48" y="117"/>
                      <a:pt x="62" y="104"/>
                    </a:cubicBezTo>
                    <a:cubicBezTo>
                      <a:pt x="80" y="87"/>
                      <a:pt x="94" y="61"/>
                      <a:pt x="105" y="35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24" y="44"/>
                      <a:pt x="134" y="63"/>
                      <a:pt x="153" y="72"/>
                    </a:cubicBezTo>
                    <a:cubicBezTo>
                      <a:pt x="173" y="81"/>
                      <a:pt x="188" y="66"/>
                      <a:pt x="192" y="47"/>
                    </a:cubicBezTo>
                    <a:cubicBezTo>
                      <a:pt x="193" y="45"/>
                      <a:pt x="192" y="43"/>
                      <a:pt x="191" y="42"/>
                    </a:cubicBezTo>
                    <a:cubicBezTo>
                      <a:pt x="193" y="41"/>
                      <a:pt x="194" y="40"/>
                      <a:pt x="195" y="38"/>
                    </a:cubicBezTo>
                    <a:cubicBezTo>
                      <a:pt x="197" y="35"/>
                      <a:pt x="194" y="30"/>
                      <a:pt x="190" y="30"/>
                    </a:cubicBezTo>
                    <a:close/>
                    <a:moveTo>
                      <a:pt x="29" y="104"/>
                    </a:moveTo>
                    <a:cubicBezTo>
                      <a:pt x="10" y="100"/>
                      <a:pt x="25" y="82"/>
                      <a:pt x="34" y="75"/>
                    </a:cubicBezTo>
                    <a:cubicBezTo>
                      <a:pt x="52" y="62"/>
                      <a:pt x="56" y="76"/>
                      <a:pt x="56" y="92"/>
                    </a:cubicBezTo>
                    <a:cubicBezTo>
                      <a:pt x="49" y="100"/>
                      <a:pt x="40" y="106"/>
                      <a:pt x="29" y="104"/>
                    </a:cubicBezTo>
                    <a:close/>
                    <a:moveTo>
                      <a:pt x="163" y="60"/>
                    </a:moveTo>
                    <a:cubicBezTo>
                      <a:pt x="157" y="60"/>
                      <a:pt x="149" y="55"/>
                      <a:pt x="144" y="51"/>
                    </a:cubicBezTo>
                    <a:cubicBezTo>
                      <a:pt x="133" y="43"/>
                      <a:pt x="122" y="34"/>
                      <a:pt x="109" y="3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0" y="23"/>
                      <a:pt x="112" y="17"/>
                      <a:pt x="114" y="12"/>
                    </a:cubicBezTo>
                    <a:cubicBezTo>
                      <a:pt x="133" y="11"/>
                      <a:pt x="142" y="28"/>
                      <a:pt x="155" y="38"/>
                    </a:cubicBezTo>
                    <a:cubicBezTo>
                      <a:pt x="161" y="43"/>
                      <a:pt x="170" y="46"/>
                      <a:pt x="177" y="46"/>
                    </a:cubicBezTo>
                    <a:cubicBezTo>
                      <a:pt x="175" y="53"/>
                      <a:pt x="171" y="60"/>
                      <a:pt x="163" y="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7" name="Freeform 397"/>
              <p:cNvSpPr>
                <a:spLocks noEditPoints="1"/>
              </p:cNvSpPr>
              <p:nvPr/>
            </p:nvSpPr>
            <p:spPr bwMode="auto">
              <a:xfrm>
                <a:off x="1914" y="-741"/>
                <a:ext cx="478" cy="373"/>
              </a:xfrm>
              <a:custGeom>
                <a:avLst/>
                <a:gdLst>
                  <a:gd name="T0" fmla="*/ 233 w 237"/>
                  <a:gd name="T1" fmla="*/ 160 h 185"/>
                  <a:gd name="T2" fmla="*/ 123 w 237"/>
                  <a:gd name="T3" fmla="*/ 82 h 185"/>
                  <a:gd name="T4" fmla="*/ 65 w 237"/>
                  <a:gd name="T5" fmla="*/ 45 h 185"/>
                  <a:gd name="T6" fmla="*/ 12 w 237"/>
                  <a:gd name="T7" fmla="*/ 4 h 185"/>
                  <a:gd name="T8" fmla="*/ 11 w 237"/>
                  <a:gd name="T9" fmla="*/ 4 h 185"/>
                  <a:gd name="T10" fmla="*/ 8 w 237"/>
                  <a:gd name="T11" fmla="*/ 0 h 185"/>
                  <a:gd name="T12" fmla="*/ 5 w 237"/>
                  <a:gd name="T13" fmla="*/ 0 h 185"/>
                  <a:gd name="T14" fmla="*/ 1 w 237"/>
                  <a:gd name="T15" fmla="*/ 5 h 185"/>
                  <a:gd name="T16" fmla="*/ 3 w 237"/>
                  <a:gd name="T17" fmla="*/ 27 h 185"/>
                  <a:gd name="T18" fmla="*/ 2 w 237"/>
                  <a:gd name="T19" fmla="*/ 31 h 185"/>
                  <a:gd name="T20" fmla="*/ 218 w 237"/>
                  <a:gd name="T21" fmla="*/ 184 h 185"/>
                  <a:gd name="T22" fmla="*/ 224 w 237"/>
                  <a:gd name="T23" fmla="*/ 182 h 185"/>
                  <a:gd name="T24" fmla="*/ 228 w 237"/>
                  <a:gd name="T25" fmla="*/ 167 h 185"/>
                  <a:gd name="T26" fmla="*/ 233 w 237"/>
                  <a:gd name="T27" fmla="*/ 160 h 185"/>
                  <a:gd name="T28" fmla="*/ 222 w 237"/>
                  <a:gd name="T29" fmla="*/ 165 h 185"/>
                  <a:gd name="T30" fmla="*/ 171 w 237"/>
                  <a:gd name="T31" fmla="*/ 141 h 185"/>
                  <a:gd name="T32" fmla="*/ 116 w 237"/>
                  <a:gd name="T33" fmla="*/ 107 h 185"/>
                  <a:gd name="T34" fmla="*/ 11 w 237"/>
                  <a:gd name="T35" fmla="*/ 32 h 185"/>
                  <a:gd name="T36" fmla="*/ 12 w 237"/>
                  <a:gd name="T37" fmla="*/ 9 h 185"/>
                  <a:gd name="T38" fmla="*/ 101 w 237"/>
                  <a:gd name="T39" fmla="*/ 79 h 185"/>
                  <a:gd name="T40" fmla="*/ 223 w 237"/>
                  <a:gd name="T41" fmla="*/ 163 h 185"/>
                  <a:gd name="T42" fmla="*/ 222 w 237"/>
                  <a:gd name="T43" fmla="*/ 16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7" h="185">
                    <a:moveTo>
                      <a:pt x="233" y="160"/>
                    </a:moveTo>
                    <a:cubicBezTo>
                      <a:pt x="200" y="130"/>
                      <a:pt x="161" y="106"/>
                      <a:pt x="123" y="82"/>
                    </a:cubicBezTo>
                    <a:cubicBezTo>
                      <a:pt x="103" y="70"/>
                      <a:pt x="84" y="58"/>
                      <a:pt x="65" y="45"/>
                    </a:cubicBezTo>
                    <a:cubicBezTo>
                      <a:pt x="47" y="32"/>
                      <a:pt x="31" y="15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  <a:cubicBezTo>
                      <a:pt x="11" y="2"/>
                      <a:pt x="10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3" y="0"/>
                      <a:pt x="1" y="3"/>
                      <a:pt x="1" y="5"/>
                    </a:cubicBezTo>
                    <a:cubicBezTo>
                      <a:pt x="1" y="12"/>
                      <a:pt x="1" y="20"/>
                      <a:pt x="3" y="27"/>
                    </a:cubicBezTo>
                    <a:cubicBezTo>
                      <a:pt x="2" y="27"/>
                      <a:pt x="0" y="30"/>
                      <a:pt x="2" y="31"/>
                    </a:cubicBezTo>
                    <a:cubicBezTo>
                      <a:pt x="63" y="96"/>
                      <a:pt x="147" y="133"/>
                      <a:pt x="218" y="184"/>
                    </a:cubicBezTo>
                    <a:cubicBezTo>
                      <a:pt x="220" y="185"/>
                      <a:pt x="223" y="184"/>
                      <a:pt x="224" y="182"/>
                    </a:cubicBezTo>
                    <a:cubicBezTo>
                      <a:pt x="228" y="174"/>
                      <a:pt x="227" y="175"/>
                      <a:pt x="228" y="167"/>
                    </a:cubicBezTo>
                    <a:cubicBezTo>
                      <a:pt x="232" y="169"/>
                      <a:pt x="237" y="164"/>
                      <a:pt x="233" y="160"/>
                    </a:cubicBezTo>
                    <a:close/>
                    <a:moveTo>
                      <a:pt x="222" y="165"/>
                    </a:moveTo>
                    <a:cubicBezTo>
                      <a:pt x="219" y="179"/>
                      <a:pt x="178" y="146"/>
                      <a:pt x="171" y="141"/>
                    </a:cubicBezTo>
                    <a:cubicBezTo>
                      <a:pt x="153" y="130"/>
                      <a:pt x="134" y="119"/>
                      <a:pt x="116" y="107"/>
                    </a:cubicBezTo>
                    <a:cubicBezTo>
                      <a:pt x="80" y="85"/>
                      <a:pt x="44" y="61"/>
                      <a:pt x="11" y="32"/>
                    </a:cubicBezTo>
                    <a:cubicBezTo>
                      <a:pt x="12" y="25"/>
                      <a:pt x="12" y="17"/>
                      <a:pt x="12" y="9"/>
                    </a:cubicBezTo>
                    <a:cubicBezTo>
                      <a:pt x="29" y="39"/>
                      <a:pt x="73" y="61"/>
                      <a:pt x="101" y="79"/>
                    </a:cubicBezTo>
                    <a:cubicBezTo>
                      <a:pt x="143" y="106"/>
                      <a:pt x="185" y="131"/>
                      <a:pt x="223" y="163"/>
                    </a:cubicBezTo>
                    <a:cubicBezTo>
                      <a:pt x="223" y="164"/>
                      <a:pt x="222" y="164"/>
                      <a:pt x="222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8" name="Freeform 398"/>
              <p:cNvSpPr/>
              <p:nvPr/>
            </p:nvSpPr>
            <p:spPr bwMode="auto">
              <a:xfrm>
                <a:off x="1934" y="-1233"/>
                <a:ext cx="783" cy="815"/>
              </a:xfrm>
              <a:custGeom>
                <a:avLst/>
                <a:gdLst>
                  <a:gd name="T0" fmla="*/ 372 w 388"/>
                  <a:gd name="T1" fmla="*/ 3 h 404"/>
                  <a:gd name="T2" fmla="*/ 64 w 388"/>
                  <a:gd name="T3" fmla="*/ 186 h 404"/>
                  <a:gd name="T4" fmla="*/ 1 w 388"/>
                  <a:gd name="T5" fmla="*/ 236 h 404"/>
                  <a:gd name="T6" fmla="*/ 3 w 388"/>
                  <a:gd name="T7" fmla="*/ 238 h 404"/>
                  <a:gd name="T8" fmla="*/ 11 w 388"/>
                  <a:gd name="T9" fmla="*/ 236 h 404"/>
                  <a:gd name="T10" fmla="*/ 22 w 388"/>
                  <a:gd name="T11" fmla="*/ 237 h 404"/>
                  <a:gd name="T12" fmla="*/ 30 w 388"/>
                  <a:gd name="T13" fmla="*/ 222 h 404"/>
                  <a:gd name="T14" fmla="*/ 45 w 388"/>
                  <a:gd name="T15" fmla="*/ 234 h 404"/>
                  <a:gd name="T16" fmla="*/ 33 w 388"/>
                  <a:gd name="T17" fmla="*/ 219 h 404"/>
                  <a:gd name="T18" fmla="*/ 58 w 388"/>
                  <a:gd name="T19" fmla="*/ 215 h 404"/>
                  <a:gd name="T20" fmla="*/ 56 w 388"/>
                  <a:gd name="T21" fmla="*/ 204 h 404"/>
                  <a:gd name="T22" fmla="*/ 77 w 388"/>
                  <a:gd name="T23" fmla="*/ 205 h 404"/>
                  <a:gd name="T24" fmla="*/ 79 w 388"/>
                  <a:gd name="T25" fmla="*/ 196 h 404"/>
                  <a:gd name="T26" fmla="*/ 72 w 388"/>
                  <a:gd name="T27" fmla="*/ 193 h 404"/>
                  <a:gd name="T28" fmla="*/ 96 w 388"/>
                  <a:gd name="T29" fmla="*/ 196 h 404"/>
                  <a:gd name="T30" fmla="*/ 93 w 388"/>
                  <a:gd name="T31" fmla="*/ 181 h 404"/>
                  <a:gd name="T32" fmla="*/ 104 w 388"/>
                  <a:gd name="T33" fmla="*/ 176 h 404"/>
                  <a:gd name="T34" fmla="*/ 118 w 388"/>
                  <a:gd name="T35" fmla="*/ 182 h 404"/>
                  <a:gd name="T36" fmla="*/ 125 w 388"/>
                  <a:gd name="T37" fmla="*/ 162 h 404"/>
                  <a:gd name="T38" fmla="*/ 129 w 388"/>
                  <a:gd name="T39" fmla="*/ 169 h 404"/>
                  <a:gd name="T40" fmla="*/ 134 w 388"/>
                  <a:gd name="T41" fmla="*/ 163 h 404"/>
                  <a:gd name="T42" fmla="*/ 129 w 388"/>
                  <a:gd name="T43" fmla="*/ 160 h 404"/>
                  <a:gd name="T44" fmla="*/ 145 w 388"/>
                  <a:gd name="T45" fmla="*/ 150 h 404"/>
                  <a:gd name="T46" fmla="*/ 153 w 388"/>
                  <a:gd name="T47" fmla="*/ 155 h 404"/>
                  <a:gd name="T48" fmla="*/ 154 w 388"/>
                  <a:gd name="T49" fmla="*/ 145 h 404"/>
                  <a:gd name="T50" fmla="*/ 179 w 388"/>
                  <a:gd name="T51" fmla="*/ 144 h 404"/>
                  <a:gd name="T52" fmla="*/ 174 w 388"/>
                  <a:gd name="T53" fmla="*/ 133 h 404"/>
                  <a:gd name="T54" fmla="*/ 191 w 388"/>
                  <a:gd name="T55" fmla="*/ 128 h 404"/>
                  <a:gd name="T56" fmla="*/ 206 w 388"/>
                  <a:gd name="T57" fmla="*/ 128 h 404"/>
                  <a:gd name="T58" fmla="*/ 196 w 388"/>
                  <a:gd name="T59" fmla="*/ 120 h 404"/>
                  <a:gd name="T60" fmla="*/ 213 w 388"/>
                  <a:gd name="T61" fmla="*/ 112 h 404"/>
                  <a:gd name="T62" fmla="*/ 226 w 388"/>
                  <a:gd name="T63" fmla="*/ 114 h 404"/>
                  <a:gd name="T64" fmla="*/ 230 w 388"/>
                  <a:gd name="T65" fmla="*/ 100 h 404"/>
                  <a:gd name="T66" fmla="*/ 247 w 388"/>
                  <a:gd name="T67" fmla="*/ 103 h 404"/>
                  <a:gd name="T68" fmla="*/ 237 w 388"/>
                  <a:gd name="T69" fmla="*/ 96 h 404"/>
                  <a:gd name="T70" fmla="*/ 253 w 388"/>
                  <a:gd name="T71" fmla="*/ 90 h 404"/>
                  <a:gd name="T72" fmla="*/ 254 w 388"/>
                  <a:gd name="T73" fmla="*/ 90 h 404"/>
                  <a:gd name="T74" fmla="*/ 262 w 388"/>
                  <a:gd name="T75" fmla="*/ 97 h 404"/>
                  <a:gd name="T76" fmla="*/ 259 w 388"/>
                  <a:gd name="T77" fmla="*/ 84 h 404"/>
                  <a:gd name="T78" fmla="*/ 289 w 388"/>
                  <a:gd name="T79" fmla="*/ 80 h 404"/>
                  <a:gd name="T80" fmla="*/ 285 w 388"/>
                  <a:gd name="T81" fmla="*/ 71 h 404"/>
                  <a:gd name="T82" fmla="*/ 301 w 388"/>
                  <a:gd name="T83" fmla="*/ 59 h 404"/>
                  <a:gd name="T84" fmla="*/ 313 w 388"/>
                  <a:gd name="T85" fmla="*/ 58 h 404"/>
                  <a:gd name="T86" fmla="*/ 312 w 388"/>
                  <a:gd name="T87" fmla="*/ 56 h 404"/>
                  <a:gd name="T88" fmla="*/ 318 w 388"/>
                  <a:gd name="T89" fmla="*/ 49 h 404"/>
                  <a:gd name="T90" fmla="*/ 328 w 388"/>
                  <a:gd name="T91" fmla="*/ 60 h 404"/>
                  <a:gd name="T92" fmla="*/ 324 w 388"/>
                  <a:gd name="T93" fmla="*/ 47 h 404"/>
                  <a:gd name="T94" fmla="*/ 335 w 388"/>
                  <a:gd name="T95" fmla="*/ 40 h 404"/>
                  <a:gd name="T96" fmla="*/ 348 w 388"/>
                  <a:gd name="T97" fmla="*/ 46 h 404"/>
                  <a:gd name="T98" fmla="*/ 344 w 388"/>
                  <a:gd name="T99" fmla="*/ 34 h 404"/>
                  <a:gd name="T100" fmla="*/ 289 w 388"/>
                  <a:gd name="T101" fmla="*/ 248 h 404"/>
                  <a:gd name="T102" fmla="*/ 227 w 388"/>
                  <a:gd name="T103" fmla="*/ 384 h 404"/>
                  <a:gd name="T104" fmla="*/ 224 w 388"/>
                  <a:gd name="T105" fmla="*/ 399 h 404"/>
                  <a:gd name="T106" fmla="*/ 225 w 388"/>
                  <a:gd name="T107" fmla="*/ 404 h 404"/>
                  <a:gd name="T108" fmla="*/ 291 w 388"/>
                  <a:gd name="T109" fmla="*/ 275 h 404"/>
                  <a:gd name="T110" fmla="*/ 382 w 388"/>
                  <a:gd name="T111" fmla="*/ 1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8" h="404">
                    <a:moveTo>
                      <a:pt x="382" y="10"/>
                    </a:moveTo>
                    <a:cubicBezTo>
                      <a:pt x="383" y="5"/>
                      <a:pt x="378" y="0"/>
                      <a:pt x="372" y="3"/>
                    </a:cubicBezTo>
                    <a:cubicBezTo>
                      <a:pt x="308" y="38"/>
                      <a:pt x="245" y="78"/>
                      <a:pt x="182" y="115"/>
                    </a:cubicBezTo>
                    <a:cubicBezTo>
                      <a:pt x="142" y="139"/>
                      <a:pt x="103" y="162"/>
                      <a:pt x="64" y="186"/>
                    </a:cubicBezTo>
                    <a:cubicBezTo>
                      <a:pt x="43" y="200"/>
                      <a:pt x="20" y="212"/>
                      <a:pt x="2" y="230"/>
                    </a:cubicBezTo>
                    <a:cubicBezTo>
                      <a:pt x="1" y="232"/>
                      <a:pt x="0" y="235"/>
                      <a:pt x="1" y="236"/>
                    </a:cubicBezTo>
                    <a:cubicBezTo>
                      <a:pt x="2" y="237"/>
                      <a:pt x="2" y="238"/>
                      <a:pt x="3" y="238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5" y="239"/>
                      <a:pt x="8" y="239"/>
                      <a:pt x="9" y="237"/>
                    </a:cubicBezTo>
                    <a:cubicBezTo>
                      <a:pt x="10" y="237"/>
                      <a:pt x="11" y="236"/>
                      <a:pt x="11" y="236"/>
                    </a:cubicBezTo>
                    <a:cubicBezTo>
                      <a:pt x="13" y="239"/>
                      <a:pt x="16" y="242"/>
                      <a:pt x="20" y="243"/>
                    </a:cubicBezTo>
                    <a:cubicBezTo>
                      <a:pt x="23" y="243"/>
                      <a:pt x="26" y="238"/>
                      <a:pt x="22" y="237"/>
                    </a:cubicBezTo>
                    <a:cubicBezTo>
                      <a:pt x="20" y="235"/>
                      <a:pt x="18" y="234"/>
                      <a:pt x="16" y="232"/>
                    </a:cubicBezTo>
                    <a:cubicBezTo>
                      <a:pt x="21" y="229"/>
                      <a:pt x="25" y="225"/>
                      <a:pt x="30" y="222"/>
                    </a:cubicBezTo>
                    <a:cubicBezTo>
                      <a:pt x="34" y="226"/>
                      <a:pt x="36" y="232"/>
                      <a:pt x="40" y="237"/>
                    </a:cubicBezTo>
                    <a:cubicBezTo>
                      <a:pt x="43" y="239"/>
                      <a:pt x="46" y="237"/>
                      <a:pt x="45" y="234"/>
                    </a:cubicBezTo>
                    <a:cubicBezTo>
                      <a:pt x="45" y="230"/>
                      <a:pt x="42" y="227"/>
                      <a:pt x="40" y="224"/>
                    </a:cubicBezTo>
                    <a:cubicBezTo>
                      <a:pt x="38" y="222"/>
                      <a:pt x="36" y="221"/>
                      <a:pt x="33" y="219"/>
                    </a:cubicBezTo>
                    <a:cubicBezTo>
                      <a:pt x="39" y="215"/>
                      <a:pt x="45" y="212"/>
                      <a:pt x="50" y="208"/>
                    </a:cubicBezTo>
                    <a:cubicBezTo>
                      <a:pt x="52" y="211"/>
                      <a:pt x="55" y="214"/>
                      <a:pt x="58" y="215"/>
                    </a:cubicBezTo>
                    <a:cubicBezTo>
                      <a:pt x="61" y="217"/>
                      <a:pt x="64" y="214"/>
                      <a:pt x="62" y="211"/>
                    </a:cubicBezTo>
                    <a:cubicBezTo>
                      <a:pt x="61" y="208"/>
                      <a:pt x="58" y="206"/>
                      <a:pt x="56" y="204"/>
                    </a:cubicBezTo>
                    <a:cubicBezTo>
                      <a:pt x="60" y="201"/>
                      <a:pt x="64" y="198"/>
                      <a:pt x="69" y="196"/>
                    </a:cubicBezTo>
                    <a:cubicBezTo>
                      <a:pt x="72" y="199"/>
                      <a:pt x="74" y="202"/>
                      <a:pt x="77" y="205"/>
                    </a:cubicBezTo>
                    <a:cubicBezTo>
                      <a:pt x="80" y="207"/>
                      <a:pt x="85" y="207"/>
                      <a:pt x="85" y="203"/>
                    </a:cubicBezTo>
                    <a:cubicBezTo>
                      <a:pt x="85" y="200"/>
                      <a:pt x="81" y="197"/>
                      <a:pt x="79" y="196"/>
                    </a:cubicBezTo>
                    <a:cubicBezTo>
                      <a:pt x="78" y="195"/>
                      <a:pt x="76" y="195"/>
                      <a:pt x="75" y="195"/>
                    </a:cubicBezTo>
                    <a:cubicBezTo>
                      <a:pt x="74" y="195"/>
                      <a:pt x="73" y="194"/>
                      <a:pt x="72" y="193"/>
                    </a:cubicBezTo>
                    <a:cubicBezTo>
                      <a:pt x="77" y="190"/>
                      <a:pt x="83" y="187"/>
                      <a:pt x="88" y="184"/>
                    </a:cubicBezTo>
                    <a:cubicBezTo>
                      <a:pt x="92" y="187"/>
                      <a:pt x="93" y="192"/>
                      <a:pt x="96" y="196"/>
                    </a:cubicBezTo>
                    <a:cubicBezTo>
                      <a:pt x="98" y="198"/>
                      <a:pt x="103" y="195"/>
                      <a:pt x="102" y="192"/>
                    </a:cubicBezTo>
                    <a:cubicBezTo>
                      <a:pt x="101" y="188"/>
                      <a:pt x="97" y="183"/>
                      <a:pt x="93" y="181"/>
                    </a:cubicBezTo>
                    <a:cubicBezTo>
                      <a:pt x="97" y="179"/>
                      <a:pt x="100" y="177"/>
                      <a:pt x="103" y="175"/>
                    </a:cubicBezTo>
                    <a:cubicBezTo>
                      <a:pt x="103" y="175"/>
                      <a:pt x="104" y="175"/>
                      <a:pt x="104" y="176"/>
                    </a:cubicBezTo>
                    <a:cubicBezTo>
                      <a:pt x="107" y="179"/>
                      <a:pt x="110" y="183"/>
                      <a:pt x="114" y="186"/>
                    </a:cubicBezTo>
                    <a:cubicBezTo>
                      <a:pt x="116" y="188"/>
                      <a:pt x="120" y="184"/>
                      <a:pt x="118" y="182"/>
                    </a:cubicBezTo>
                    <a:cubicBezTo>
                      <a:pt x="115" y="178"/>
                      <a:pt x="111" y="175"/>
                      <a:pt x="108" y="172"/>
                    </a:cubicBezTo>
                    <a:cubicBezTo>
                      <a:pt x="114" y="169"/>
                      <a:pt x="119" y="165"/>
                      <a:pt x="125" y="162"/>
                    </a:cubicBezTo>
                    <a:cubicBezTo>
                      <a:pt x="125" y="162"/>
                      <a:pt x="125" y="163"/>
                      <a:pt x="125" y="163"/>
                    </a:cubicBezTo>
                    <a:cubicBezTo>
                      <a:pt x="126" y="165"/>
                      <a:pt x="127" y="168"/>
                      <a:pt x="129" y="169"/>
                    </a:cubicBezTo>
                    <a:cubicBezTo>
                      <a:pt x="131" y="169"/>
                      <a:pt x="133" y="169"/>
                      <a:pt x="134" y="167"/>
                    </a:cubicBezTo>
                    <a:cubicBezTo>
                      <a:pt x="134" y="166"/>
                      <a:pt x="134" y="165"/>
                      <a:pt x="134" y="163"/>
                    </a:cubicBezTo>
                    <a:cubicBezTo>
                      <a:pt x="133" y="161"/>
                      <a:pt x="132" y="160"/>
                      <a:pt x="130" y="160"/>
                    </a:cubicBezTo>
                    <a:cubicBezTo>
                      <a:pt x="130" y="160"/>
                      <a:pt x="130" y="160"/>
                      <a:pt x="129" y="160"/>
                    </a:cubicBezTo>
                    <a:cubicBezTo>
                      <a:pt x="129" y="160"/>
                      <a:pt x="129" y="160"/>
                      <a:pt x="129" y="159"/>
                    </a:cubicBezTo>
                    <a:cubicBezTo>
                      <a:pt x="134" y="156"/>
                      <a:pt x="140" y="153"/>
                      <a:pt x="145" y="150"/>
                    </a:cubicBezTo>
                    <a:cubicBezTo>
                      <a:pt x="146" y="150"/>
                      <a:pt x="146" y="150"/>
                      <a:pt x="147" y="151"/>
                    </a:cubicBezTo>
                    <a:cubicBezTo>
                      <a:pt x="149" y="152"/>
                      <a:pt x="151" y="155"/>
                      <a:pt x="153" y="155"/>
                    </a:cubicBezTo>
                    <a:cubicBezTo>
                      <a:pt x="156" y="156"/>
                      <a:pt x="158" y="154"/>
                      <a:pt x="158" y="151"/>
                    </a:cubicBezTo>
                    <a:cubicBezTo>
                      <a:pt x="157" y="149"/>
                      <a:pt x="156" y="147"/>
                      <a:pt x="154" y="145"/>
                    </a:cubicBezTo>
                    <a:cubicBezTo>
                      <a:pt x="158" y="143"/>
                      <a:pt x="162" y="141"/>
                      <a:pt x="165" y="138"/>
                    </a:cubicBezTo>
                    <a:cubicBezTo>
                      <a:pt x="170" y="141"/>
                      <a:pt x="174" y="143"/>
                      <a:pt x="179" y="144"/>
                    </a:cubicBezTo>
                    <a:cubicBezTo>
                      <a:pt x="183" y="144"/>
                      <a:pt x="184" y="138"/>
                      <a:pt x="181" y="136"/>
                    </a:cubicBezTo>
                    <a:cubicBezTo>
                      <a:pt x="179" y="135"/>
                      <a:pt x="176" y="134"/>
                      <a:pt x="174" y="133"/>
                    </a:cubicBezTo>
                    <a:cubicBezTo>
                      <a:pt x="179" y="131"/>
                      <a:pt x="183" y="128"/>
                      <a:pt x="188" y="125"/>
                    </a:cubicBezTo>
                    <a:cubicBezTo>
                      <a:pt x="189" y="126"/>
                      <a:pt x="190" y="127"/>
                      <a:pt x="191" y="128"/>
                    </a:cubicBezTo>
                    <a:cubicBezTo>
                      <a:pt x="195" y="131"/>
                      <a:pt x="198" y="134"/>
                      <a:pt x="203" y="134"/>
                    </a:cubicBezTo>
                    <a:cubicBezTo>
                      <a:pt x="206" y="134"/>
                      <a:pt x="208" y="130"/>
                      <a:pt x="206" y="128"/>
                    </a:cubicBezTo>
                    <a:cubicBezTo>
                      <a:pt x="204" y="124"/>
                      <a:pt x="200" y="122"/>
                      <a:pt x="197" y="120"/>
                    </a:cubicBezTo>
                    <a:cubicBezTo>
                      <a:pt x="197" y="120"/>
                      <a:pt x="197" y="120"/>
                      <a:pt x="196" y="120"/>
                    </a:cubicBezTo>
                    <a:cubicBezTo>
                      <a:pt x="201" y="117"/>
                      <a:pt x="207" y="114"/>
                      <a:pt x="212" y="111"/>
                    </a:cubicBezTo>
                    <a:cubicBezTo>
                      <a:pt x="212" y="112"/>
                      <a:pt x="213" y="112"/>
                      <a:pt x="213" y="112"/>
                    </a:cubicBezTo>
                    <a:cubicBezTo>
                      <a:pt x="216" y="114"/>
                      <a:pt x="218" y="117"/>
                      <a:pt x="221" y="118"/>
                    </a:cubicBezTo>
                    <a:cubicBezTo>
                      <a:pt x="224" y="120"/>
                      <a:pt x="227" y="117"/>
                      <a:pt x="226" y="114"/>
                    </a:cubicBezTo>
                    <a:cubicBezTo>
                      <a:pt x="224" y="111"/>
                      <a:pt x="221" y="109"/>
                      <a:pt x="218" y="107"/>
                    </a:cubicBezTo>
                    <a:cubicBezTo>
                      <a:pt x="222" y="105"/>
                      <a:pt x="226" y="103"/>
                      <a:pt x="230" y="100"/>
                    </a:cubicBezTo>
                    <a:cubicBezTo>
                      <a:pt x="234" y="104"/>
                      <a:pt x="238" y="109"/>
                      <a:pt x="243" y="109"/>
                    </a:cubicBezTo>
                    <a:cubicBezTo>
                      <a:pt x="247" y="110"/>
                      <a:pt x="250" y="106"/>
                      <a:pt x="247" y="103"/>
                    </a:cubicBezTo>
                    <a:cubicBezTo>
                      <a:pt x="245" y="101"/>
                      <a:pt x="242" y="99"/>
                      <a:pt x="240" y="98"/>
                    </a:cubicBezTo>
                    <a:cubicBezTo>
                      <a:pt x="239" y="97"/>
                      <a:pt x="238" y="97"/>
                      <a:pt x="237" y="96"/>
                    </a:cubicBezTo>
                    <a:cubicBezTo>
                      <a:pt x="241" y="94"/>
                      <a:pt x="246" y="91"/>
                      <a:pt x="250" y="89"/>
                    </a:cubicBezTo>
                    <a:cubicBezTo>
                      <a:pt x="250" y="90"/>
                      <a:pt x="252" y="91"/>
                      <a:pt x="253" y="90"/>
                    </a:cubicBezTo>
                    <a:cubicBezTo>
                      <a:pt x="254" y="89"/>
                      <a:pt x="254" y="89"/>
                      <a:pt x="254" y="89"/>
                    </a:cubicBezTo>
                    <a:cubicBezTo>
                      <a:pt x="254" y="89"/>
                      <a:pt x="254" y="90"/>
                      <a:pt x="254" y="90"/>
                    </a:cubicBezTo>
                    <a:cubicBezTo>
                      <a:pt x="255" y="92"/>
                      <a:pt x="256" y="94"/>
                      <a:pt x="257" y="95"/>
                    </a:cubicBezTo>
                    <a:cubicBezTo>
                      <a:pt x="258" y="97"/>
                      <a:pt x="260" y="98"/>
                      <a:pt x="262" y="97"/>
                    </a:cubicBezTo>
                    <a:cubicBezTo>
                      <a:pt x="265" y="97"/>
                      <a:pt x="266" y="94"/>
                      <a:pt x="265" y="92"/>
                    </a:cubicBezTo>
                    <a:cubicBezTo>
                      <a:pt x="264" y="88"/>
                      <a:pt x="262" y="85"/>
                      <a:pt x="259" y="84"/>
                    </a:cubicBezTo>
                    <a:cubicBezTo>
                      <a:pt x="265" y="80"/>
                      <a:pt x="271" y="76"/>
                      <a:pt x="277" y="73"/>
                    </a:cubicBezTo>
                    <a:cubicBezTo>
                      <a:pt x="278" y="78"/>
                      <a:pt x="284" y="82"/>
                      <a:pt x="289" y="80"/>
                    </a:cubicBezTo>
                    <a:cubicBezTo>
                      <a:pt x="292" y="79"/>
                      <a:pt x="293" y="75"/>
                      <a:pt x="290" y="73"/>
                    </a:cubicBezTo>
                    <a:cubicBezTo>
                      <a:pt x="289" y="73"/>
                      <a:pt x="285" y="72"/>
                      <a:pt x="285" y="71"/>
                    </a:cubicBezTo>
                    <a:cubicBezTo>
                      <a:pt x="284" y="70"/>
                      <a:pt x="284" y="69"/>
                      <a:pt x="284" y="69"/>
                    </a:cubicBezTo>
                    <a:cubicBezTo>
                      <a:pt x="289" y="66"/>
                      <a:pt x="295" y="63"/>
                      <a:pt x="301" y="59"/>
                    </a:cubicBezTo>
                    <a:cubicBezTo>
                      <a:pt x="304" y="63"/>
                      <a:pt x="309" y="66"/>
                      <a:pt x="312" y="62"/>
                    </a:cubicBezTo>
                    <a:cubicBezTo>
                      <a:pt x="313" y="61"/>
                      <a:pt x="314" y="59"/>
                      <a:pt x="313" y="58"/>
                    </a:cubicBezTo>
                    <a:cubicBezTo>
                      <a:pt x="313" y="58"/>
                      <a:pt x="313" y="58"/>
                      <a:pt x="313" y="58"/>
                    </a:cubicBezTo>
                    <a:cubicBezTo>
                      <a:pt x="313" y="57"/>
                      <a:pt x="312" y="56"/>
                      <a:pt x="312" y="56"/>
                    </a:cubicBezTo>
                    <a:cubicBezTo>
                      <a:pt x="311" y="55"/>
                      <a:pt x="310" y="55"/>
                      <a:pt x="309" y="54"/>
                    </a:cubicBezTo>
                    <a:cubicBezTo>
                      <a:pt x="312" y="53"/>
                      <a:pt x="315" y="51"/>
                      <a:pt x="318" y="49"/>
                    </a:cubicBezTo>
                    <a:cubicBezTo>
                      <a:pt x="318" y="50"/>
                      <a:pt x="319" y="50"/>
                      <a:pt x="319" y="51"/>
                    </a:cubicBezTo>
                    <a:cubicBezTo>
                      <a:pt x="322" y="54"/>
                      <a:pt x="324" y="58"/>
                      <a:pt x="328" y="60"/>
                    </a:cubicBezTo>
                    <a:cubicBezTo>
                      <a:pt x="331" y="62"/>
                      <a:pt x="334" y="58"/>
                      <a:pt x="333" y="55"/>
                    </a:cubicBezTo>
                    <a:cubicBezTo>
                      <a:pt x="331" y="52"/>
                      <a:pt x="327" y="49"/>
                      <a:pt x="324" y="47"/>
                    </a:cubicBezTo>
                    <a:cubicBezTo>
                      <a:pt x="323" y="46"/>
                      <a:pt x="323" y="46"/>
                      <a:pt x="323" y="46"/>
                    </a:cubicBezTo>
                    <a:cubicBezTo>
                      <a:pt x="327" y="44"/>
                      <a:pt x="331" y="42"/>
                      <a:pt x="335" y="40"/>
                    </a:cubicBezTo>
                    <a:cubicBezTo>
                      <a:pt x="335" y="40"/>
                      <a:pt x="335" y="40"/>
                      <a:pt x="335" y="40"/>
                    </a:cubicBezTo>
                    <a:cubicBezTo>
                      <a:pt x="340" y="38"/>
                      <a:pt x="344" y="44"/>
                      <a:pt x="348" y="46"/>
                    </a:cubicBezTo>
                    <a:cubicBezTo>
                      <a:pt x="350" y="46"/>
                      <a:pt x="353" y="44"/>
                      <a:pt x="352" y="42"/>
                    </a:cubicBezTo>
                    <a:cubicBezTo>
                      <a:pt x="351" y="38"/>
                      <a:pt x="348" y="35"/>
                      <a:pt x="344" y="34"/>
                    </a:cubicBezTo>
                    <a:cubicBezTo>
                      <a:pt x="354" y="29"/>
                      <a:pt x="364" y="23"/>
                      <a:pt x="373" y="17"/>
                    </a:cubicBezTo>
                    <a:cubicBezTo>
                      <a:pt x="339" y="92"/>
                      <a:pt x="322" y="173"/>
                      <a:pt x="289" y="248"/>
                    </a:cubicBezTo>
                    <a:cubicBezTo>
                      <a:pt x="274" y="283"/>
                      <a:pt x="250" y="316"/>
                      <a:pt x="240" y="352"/>
                    </a:cubicBezTo>
                    <a:cubicBezTo>
                      <a:pt x="236" y="363"/>
                      <a:pt x="231" y="374"/>
                      <a:pt x="227" y="384"/>
                    </a:cubicBezTo>
                    <a:cubicBezTo>
                      <a:pt x="225" y="389"/>
                      <a:pt x="224" y="393"/>
                      <a:pt x="222" y="397"/>
                    </a:cubicBezTo>
                    <a:cubicBezTo>
                      <a:pt x="222" y="400"/>
                      <a:pt x="223" y="400"/>
                      <a:pt x="224" y="399"/>
                    </a:cubicBezTo>
                    <a:cubicBezTo>
                      <a:pt x="224" y="399"/>
                      <a:pt x="223" y="399"/>
                      <a:pt x="223" y="400"/>
                    </a:cubicBezTo>
                    <a:cubicBezTo>
                      <a:pt x="222" y="401"/>
                      <a:pt x="223" y="404"/>
                      <a:pt x="225" y="404"/>
                    </a:cubicBezTo>
                    <a:cubicBezTo>
                      <a:pt x="236" y="404"/>
                      <a:pt x="243" y="379"/>
                      <a:pt x="246" y="372"/>
                    </a:cubicBezTo>
                    <a:cubicBezTo>
                      <a:pt x="261" y="340"/>
                      <a:pt x="276" y="307"/>
                      <a:pt x="291" y="275"/>
                    </a:cubicBezTo>
                    <a:cubicBezTo>
                      <a:pt x="331" y="193"/>
                      <a:pt x="348" y="102"/>
                      <a:pt x="386" y="19"/>
                    </a:cubicBezTo>
                    <a:cubicBezTo>
                      <a:pt x="388" y="15"/>
                      <a:pt x="385" y="11"/>
                      <a:pt x="382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99" name="Freeform 399"/>
              <p:cNvSpPr/>
              <p:nvPr/>
            </p:nvSpPr>
            <p:spPr bwMode="auto">
              <a:xfrm>
                <a:off x="2069" y="-1058"/>
                <a:ext cx="504" cy="527"/>
              </a:xfrm>
              <a:custGeom>
                <a:avLst/>
                <a:gdLst>
                  <a:gd name="T0" fmla="*/ 248 w 250"/>
                  <a:gd name="T1" fmla="*/ 18 h 261"/>
                  <a:gd name="T2" fmla="*/ 249 w 250"/>
                  <a:gd name="T3" fmla="*/ 15 h 261"/>
                  <a:gd name="T4" fmla="*/ 247 w 250"/>
                  <a:gd name="T5" fmla="*/ 9 h 261"/>
                  <a:gd name="T6" fmla="*/ 239 w 250"/>
                  <a:gd name="T7" fmla="*/ 0 h 261"/>
                  <a:gd name="T8" fmla="*/ 138 w 250"/>
                  <a:gd name="T9" fmla="*/ 59 h 261"/>
                  <a:gd name="T10" fmla="*/ 3 w 250"/>
                  <a:gd name="T11" fmla="*/ 150 h 261"/>
                  <a:gd name="T12" fmla="*/ 6 w 250"/>
                  <a:gd name="T13" fmla="*/ 155 h 261"/>
                  <a:gd name="T14" fmla="*/ 127 w 250"/>
                  <a:gd name="T15" fmla="*/ 82 h 261"/>
                  <a:gd name="T16" fmla="*/ 237 w 250"/>
                  <a:gd name="T17" fmla="*/ 14 h 261"/>
                  <a:gd name="T18" fmla="*/ 235 w 250"/>
                  <a:gd name="T19" fmla="*/ 18 h 261"/>
                  <a:gd name="T20" fmla="*/ 22 w 250"/>
                  <a:gd name="T21" fmla="*/ 157 h 261"/>
                  <a:gd name="T22" fmla="*/ 26 w 250"/>
                  <a:gd name="T23" fmla="*/ 163 h 261"/>
                  <a:gd name="T24" fmla="*/ 229 w 250"/>
                  <a:gd name="T25" fmla="*/ 36 h 261"/>
                  <a:gd name="T26" fmla="*/ 129 w 250"/>
                  <a:gd name="T27" fmla="*/ 253 h 261"/>
                  <a:gd name="T28" fmla="*/ 128 w 250"/>
                  <a:gd name="T29" fmla="*/ 251 h 261"/>
                  <a:gd name="T30" fmla="*/ 57 w 250"/>
                  <a:gd name="T31" fmla="*/ 191 h 261"/>
                  <a:gd name="T32" fmla="*/ 4 w 250"/>
                  <a:gd name="T33" fmla="*/ 160 h 261"/>
                  <a:gd name="T34" fmla="*/ 2 w 250"/>
                  <a:gd name="T35" fmla="*/ 163 h 261"/>
                  <a:gd name="T36" fmla="*/ 16 w 250"/>
                  <a:gd name="T37" fmla="*/ 176 h 261"/>
                  <a:gd name="T38" fmla="*/ 53 w 250"/>
                  <a:gd name="T39" fmla="*/ 204 h 261"/>
                  <a:gd name="T40" fmla="*/ 121 w 250"/>
                  <a:gd name="T41" fmla="*/ 260 h 261"/>
                  <a:gd name="T42" fmla="*/ 129 w 250"/>
                  <a:gd name="T43" fmla="*/ 256 h 261"/>
                  <a:gd name="T44" fmla="*/ 133 w 250"/>
                  <a:gd name="T45" fmla="*/ 256 h 261"/>
                  <a:gd name="T46" fmla="*/ 245 w 250"/>
                  <a:gd name="T47" fmla="*/ 27 h 261"/>
                  <a:gd name="T48" fmla="*/ 246 w 250"/>
                  <a:gd name="T49" fmla="*/ 26 h 261"/>
                  <a:gd name="T50" fmla="*/ 248 w 250"/>
                  <a:gd name="T51" fmla="*/ 18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50" h="261">
                    <a:moveTo>
                      <a:pt x="248" y="18"/>
                    </a:moveTo>
                    <a:cubicBezTo>
                      <a:pt x="248" y="17"/>
                      <a:pt x="248" y="16"/>
                      <a:pt x="249" y="15"/>
                    </a:cubicBezTo>
                    <a:cubicBezTo>
                      <a:pt x="250" y="13"/>
                      <a:pt x="248" y="10"/>
                      <a:pt x="247" y="9"/>
                    </a:cubicBezTo>
                    <a:cubicBezTo>
                      <a:pt x="248" y="5"/>
                      <a:pt x="245" y="0"/>
                      <a:pt x="239" y="0"/>
                    </a:cubicBezTo>
                    <a:cubicBezTo>
                      <a:pt x="199" y="6"/>
                      <a:pt x="169" y="36"/>
                      <a:pt x="138" y="59"/>
                    </a:cubicBezTo>
                    <a:cubicBezTo>
                      <a:pt x="94" y="91"/>
                      <a:pt x="47" y="118"/>
                      <a:pt x="3" y="150"/>
                    </a:cubicBezTo>
                    <a:cubicBezTo>
                      <a:pt x="0" y="152"/>
                      <a:pt x="3" y="157"/>
                      <a:pt x="6" y="155"/>
                    </a:cubicBezTo>
                    <a:cubicBezTo>
                      <a:pt x="48" y="134"/>
                      <a:pt x="88" y="108"/>
                      <a:pt x="127" y="82"/>
                    </a:cubicBezTo>
                    <a:cubicBezTo>
                      <a:pt x="163" y="59"/>
                      <a:pt x="195" y="26"/>
                      <a:pt x="237" y="14"/>
                    </a:cubicBezTo>
                    <a:cubicBezTo>
                      <a:pt x="236" y="16"/>
                      <a:pt x="236" y="17"/>
                      <a:pt x="235" y="18"/>
                    </a:cubicBezTo>
                    <a:cubicBezTo>
                      <a:pt x="162" y="60"/>
                      <a:pt x="88" y="105"/>
                      <a:pt x="22" y="157"/>
                    </a:cubicBezTo>
                    <a:cubicBezTo>
                      <a:pt x="18" y="160"/>
                      <a:pt x="23" y="165"/>
                      <a:pt x="26" y="163"/>
                    </a:cubicBezTo>
                    <a:cubicBezTo>
                      <a:pt x="94" y="122"/>
                      <a:pt x="159" y="75"/>
                      <a:pt x="229" y="36"/>
                    </a:cubicBezTo>
                    <a:cubicBezTo>
                      <a:pt x="199" y="110"/>
                      <a:pt x="153" y="177"/>
                      <a:pt x="129" y="253"/>
                    </a:cubicBezTo>
                    <a:cubicBezTo>
                      <a:pt x="129" y="252"/>
                      <a:pt x="128" y="251"/>
                      <a:pt x="128" y="251"/>
                    </a:cubicBezTo>
                    <a:cubicBezTo>
                      <a:pt x="110" y="228"/>
                      <a:pt x="80" y="209"/>
                      <a:pt x="57" y="191"/>
                    </a:cubicBezTo>
                    <a:cubicBezTo>
                      <a:pt x="46" y="182"/>
                      <a:pt x="19" y="154"/>
                      <a:pt x="4" y="160"/>
                    </a:cubicBezTo>
                    <a:cubicBezTo>
                      <a:pt x="3" y="160"/>
                      <a:pt x="2" y="161"/>
                      <a:pt x="2" y="163"/>
                    </a:cubicBezTo>
                    <a:cubicBezTo>
                      <a:pt x="4" y="170"/>
                      <a:pt x="11" y="172"/>
                      <a:pt x="16" y="176"/>
                    </a:cubicBezTo>
                    <a:cubicBezTo>
                      <a:pt x="29" y="185"/>
                      <a:pt x="41" y="195"/>
                      <a:pt x="53" y="204"/>
                    </a:cubicBezTo>
                    <a:cubicBezTo>
                      <a:pt x="74" y="222"/>
                      <a:pt x="96" y="248"/>
                      <a:pt x="121" y="260"/>
                    </a:cubicBezTo>
                    <a:cubicBezTo>
                      <a:pt x="125" y="261"/>
                      <a:pt x="128" y="259"/>
                      <a:pt x="129" y="256"/>
                    </a:cubicBezTo>
                    <a:cubicBezTo>
                      <a:pt x="130" y="257"/>
                      <a:pt x="133" y="258"/>
                      <a:pt x="133" y="256"/>
                    </a:cubicBezTo>
                    <a:cubicBezTo>
                      <a:pt x="170" y="180"/>
                      <a:pt x="217" y="107"/>
                      <a:pt x="245" y="27"/>
                    </a:cubicBezTo>
                    <a:cubicBezTo>
                      <a:pt x="245" y="27"/>
                      <a:pt x="246" y="27"/>
                      <a:pt x="246" y="26"/>
                    </a:cubicBezTo>
                    <a:cubicBezTo>
                      <a:pt x="250" y="24"/>
                      <a:pt x="250" y="20"/>
                      <a:pt x="248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0" name="Freeform 400"/>
              <p:cNvSpPr>
                <a:spLocks noEditPoints="1"/>
              </p:cNvSpPr>
              <p:nvPr/>
            </p:nvSpPr>
            <p:spPr bwMode="auto">
              <a:xfrm>
                <a:off x="5544" y="-418"/>
                <a:ext cx="254" cy="262"/>
              </a:xfrm>
              <a:custGeom>
                <a:avLst/>
                <a:gdLst>
                  <a:gd name="T0" fmla="*/ 75 w 126"/>
                  <a:gd name="T1" fmla="*/ 36 h 130"/>
                  <a:gd name="T2" fmla="*/ 64 w 126"/>
                  <a:gd name="T3" fmla="*/ 5 h 130"/>
                  <a:gd name="T4" fmla="*/ 53 w 126"/>
                  <a:gd name="T5" fmla="*/ 5 h 130"/>
                  <a:gd name="T6" fmla="*/ 45 w 126"/>
                  <a:gd name="T7" fmla="*/ 44 h 130"/>
                  <a:gd name="T8" fmla="*/ 2 w 126"/>
                  <a:gd name="T9" fmla="*/ 93 h 130"/>
                  <a:gd name="T10" fmla="*/ 69 w 126"/>
                  <a:gd name="T11" fmla="*/ 125 h 130"/>
                  <a:gd name="T12" fmla="*/ 125 w 126"/>
                  <a:gd name="T13" fmla="*/ 67 h 130"/>
                  <a:gd name="T14" fmla="*/ 75 w 126"/>
                  <a:gd name="T15" fmla="*/ 36 h 130"/>
                  <a:gd name="T16" fmla="*/ 68 w 126"/>
                  <a:gd name="T17" fmla="*/ 110 h 130"/>
                  <a:gd name="T18" fmla="*/ 14 w 126"/>
                  <a:gd name="T19" fmla="*/ 91 h 130"/>
                  <a:gd name="T20" fmla="*/ 45 w 126"/>
                  <a:gd name="T21" fmla="*/ 53 h 130"/>
                  <a:gd name="T22" fmla="*/ 51 w 126"/>
                  <a:gd name="T23" fmla="*/ 87 h 130"/>
                  <a:gd name="T24" fmla="*/ 61 w 126"/>
                  <a:gd name="T25" fmla="*/ 86 h 130"/>
                  <a:gd name="T26" fmla="*/ 61 w 126"/>
                  <a:gd name="T27" fmla="*/ 27 h 130"/>
                  <a:gd name="T28" fmla="*/ 63 w 126"/>
                  <a:gd name="T29" fmla="*/ 39 h 130"/>
                  <a:gd name="T30" fmla="*/ 64 w 126"/>
                  <a:gd name="T31" fmla="*/ 50 h 130"/>
                  <a:gd name="T32" fmla="*/ 65 w 126"/>
                  <a:gd name="T33" fmla="*/ 81 h 130"/>
                  <a:gd name="T34" fmla="*/ 77 w 126"/>
                  <a:gd name="T35" fmla="*/ 81 h 130"/>
                  <a:gd name="T36" fmla="*/ 77 w 126"/>
                  <a:gd name="T37" fmla="*/ 50 h 130"/>
                  <a:gd name="T38" fmla="*/ 110 w 126"/>
                  <a:gd name="T39" fmla="*/ 69 h 130"/>
                  <a:gd name="T40" fmla="*/ 68 w 126"/>
                  <a:gd name="T41" fmla="*/ 11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130">
                    <a:moveTo>
                      <a:pt x="75" y="36"/>
                    </a:moveTo>
                    <a:cubicBezTo>
                      <a:pt x="73" y="25"/>
                      <a:pt x="70" y="14"/>
                      <a:pt x="64" y="5"/>
                    </a:cubicBezTo>
                    <a:cubicBezTo>
                      <a:pt x="62" y="1"/>
                      <a:pt x="55" y="0"/>
                      <a:pt x="53" y="5"/>
                    </a:cubicBezTo>
                    <a:cubicBezTo>
                      <a:pt x="48" y="17"/>
                      <a:pt x="45" y="30"/>
                      <a:pt x="45" y="44"/>
                    </a:cubicBezTo>
                    <a:cubicBezTo>
                      <a:pt x="21" y="47"/>
                      <a:pt x="0" y="67"/>
                      <a:pt x="2" y="93"/>
                    </a:cubicBezTo>
                    <a:cubicBezTo>
                      <a:pt x="4" y="126"/>
                      <a:pt x="43" y="130"/>
                      <a:pt x="69" y="125"/>
                    </a:cubicBezTo>
                    <a:cubicBezTo>
                      <a:pt x="97" y="119"/>
                      <a:pt x="123" y="96"/>
                      <a:pt x="125" y="67"/>
                    </a:cubicBezTo>
                    <a:cubicBezTo>
                      <a:pt x="126" y="38"/>
                      <a:pt x="98" y="32"/>
                      <a:pt x="75" y="36"/>
                    </a:cubicBezTo>
                    <a:close/>
                    <a:moveTo>
                      <a:pt x="68" y="110"/>
                    </a:moveTo>
                    <a:cubicBezTo>
                      <a:pt x="50" y="116"/>
                      <a:pt x="16" y="117"/>
                      <a:pt x="14" y="91"/>
                    </a:cubicBezTo>
                    <a:cubicBezTo>
                      <a:pt x="13" y="73"/>
                      <a:pt x="29" y="60"/>
                      <a:pt x="45" y="53"/>
                    </a:cubicBezTo>
                    <a:cubicBezTo>
                      <a:pt x="46" y="65"/>
                      <a:pt x="48" y="76"/>
                      <a:pt x="51" y="87"/>
                    </a:cubicBezTo>
                    <a:cubicBezTo>
                      <a:pt x="53" y="92"/>
                      <a:pt x="61" y="91"/>
                      <a:pt x="61" y="86"/>
                    </a:cubicBezTo>
                    <a:cubicBezTo>
                      <a:pt x="60" y="66"/>
                      <a:pt x="58" y="46"/>
                      <a:pt x="61" y="27"/>
                    </a:cubicBezTo>
                    <a:cubicBezTo>
                      <a:pt x="62" y="31"/>
                      <a:pt x="63" y="35"/>
                      <a:pt x="63" y="39"/>
                    </a:cubicBezTo>
                    <a:cubicBezTo>
                      <a:pt x="60" y="42"/>
                      <a:pt x="61" y="48"/>
                      <a:pt x="64" y="50"/>
                    </a:cubicBezTo>
                    <a:cubicBezTo>
                      <a:pt x="65" y="61"/>
                      <a:pt x="64" y="71"/>
                      <a:pt x="65" y="81"/>
                    </a:cubicBezTo>
                    <a:cubicBezTo>
                      <a:pt x="65" y="89"/>
                      <a:pt x="77" y="89"/>
                      <a:pt x="77" y="81"/>
                    </a:cubicBezTo>
                    <a:cubicBezTo>
                      <a:pt x="77" y="71"/>
                      <a:pt x="77" y="60"/>
                      <a:pt x="77" y="50"/>
                    </a:cubicBezTo>
                    <a:cubicBezTo>
                      <a:pt x="92" y="47"/>
                      <a:pt x="111" y="48"/>
                      <a:pt x="110" y="69"/>
                    </a:cubicBezTo>
                    <a:cubicBezTo>
                      <a:pt x="109" y="90"/>
                      <a:pt x="86" y="105"/>
                      <a:pt x="68" y="1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1" name="Freeform 401"/>
              <p:cNvSpPr>
                <a:spLocks noEditPoints="1"/>
              </p:cNvSpPr>
              <p:nvPr/>
            </p:nvSpPr>
            <p:spPr bwMode="auto">
              <a:xfrm>
                <a:off x="2329" y="11"/>
                <a:ext cx="377" cy="545"/>
              </a:xfrm>
              <a:custGeom>
                <a:avLst/>
                <a:gdLst>
                  <a:gd name="T0" fmla="*/ 113 w 187"/>
                  <a:gd name="T1" fmla="*/ 100 h 270"/>
                  <a:gd name="T2" fmla="*/ 16 w 187"/>
                  <a:gd name="T3" fmla="*/ 40 h 270"/>
                  <a:gd name="T4" fmla="*/ 16 w 187"/>
                  <a:gd name="T5" fmla="*/ 40 h 270"/>
                  <a:gd name="T6" fmla="*/ 13 w 187"/>
                  <a:gd name="T7" fmla="*/ 40 h 270"/>
                  <a:gd name="T8" fmla="*/ 12 w 187"/>
                  <a:gd name="T9" fmla="*/ 44 h 270"/>
                  <a:gd name="T10" fmla="*/ 3 w 187"/>
                  <a:gd name="T11" fmla="*/ 54 h 270"/>
                  <a:gd name="T12" fmla="*/ 10 w 187"/>
                  <a:gd name="T13" fmla="*/ 59 h 270"/>
                  <a:gd name="T14" fmla="*/ 13 w 187"/>
                  <a:gd name="T15" fmla="*/ 149 h 270"/>
                  <a:gd name="T16" fmla="*/ 22 w 187"/>
                  <a:gd name="T17" fmla="*/ 254 h 270"/>
                  <a:gd name="T18" fmla="*/ 30 w 187"/>
                  <a:gd name="T19" fmla="*/ 270 h 270"/>
                  <a:gd name="T20" fmla="*/ 181 w 187"/>
                  <a:gd name="T21" fmla="*/ 187 h 270"/>
                  <a:gd name="T22" fmla="*/ 113 w 187"/>
                  <a:gd name="T23" fmla="*/ 100 h 270"/>
                  <a:gd name="T24" fmla="*/ 150 w 187"/>
                  <a:gd name="T25" fmla="*/ 215 h 270"/>
                  <a:gd name="T26" fmla="*/ 38 w 187"/>
                  <a:gd name="T27" fmla="*/ 249 h 270"/>
                  <a:gd name="T28" fmla="*/ 32 w 187"/>
                  <a:gd name="T29" fmla="*/ 163 h 270"/>
                  <a:gd name="T30" fmla="*/ 20 w 187"/>
                  <a:gd name="T31" fmla="*/ 51 h 270"/>
                  <a:gd name="T32" fmla="*/ 78 w 187"/>
                  <a:gd name="T33" fmla="*/ 42 h 270"/>
                  <a:gd name="T34" fmla="*/ 85 w 187"/>
                  <a:gd name="T35" fmla="*/ 104 h 270"/>
                  <a:gd name="T36" fmla="*/ 91 w 187"/>
                  <a:gd name="T37" fmla="*/ 119 h 270"/>
                  <a:gd name="T38" fmla="*/ 150 w 187"/>
                  <a:gd name="T39" fmla="*/ 215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7" h="270">
                    <a:moveTo>
                      <a:pt x="113" y="100"/>
                    </a:moveTo>
                    <a:cubicBezTo>
                      <a:pt x="149" y="51"/>
                      <a:pt x="66" y="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38"/>
                      <a:pt x="13" y="38"/>
                      <a:pt x="13" y="40"/>
                    </a:cubicBezTo>
                    <a:cubicBezTo>
                      <a:pt x="12" y="41"/>
                      <a:pt x="12" y="43"/>
                      <a:pt x="12" y="44"/>
                    </a:cubicBezTo>
                    <a:cubicBezTo>
                      <a:pt x="9" y="47"/>
                      <a:pt x="6" y="50"/>
                      <a:pt x="3" y="54"/>
                    </a:cubicBezTo>
                    <a:cubicBezTo>
                      <a:pt x="0" y="58"/>
                      <a:pt x="6" y="62"/>
                      <a:pt x="10" y="59"/>
                    </a:cubicBezTo>
                    <a:cubicBezTo>
                      <a:pt x="7" y="89"/>
                      <a:pt x="11" y="120"/>
                      <a:pt x="13" y="149"/>
                    </a:cubicBezTo>
                    <a:cubicBezTo>
                      <a:pt x="15" y="183"/>
                      <a:pt x="13" y="221"/>
                      <a:pt x="22" y="254"/>
                    </a:cubicBezTo>
                    <a:cubicBezTo>
                      <a:pt x="18" y="261"/>
                      <a:pt x="21" y="270"/>
                      <a:pt x="30" y="270"/>
                    </a:cubicBezTo>
                    <a:cubicBezTo>
                      <a:pt x="87" y="270"/>
                      <a:pt x="173" y="260"/>
                      <a:pt x="181" y="187"/>
                    </a:cubicBezTo>
                    <a:cubicBezTo>
                      <a:pt x="187" y="139"/>
                      <a:pt x="156" y="101"/>
                      <a:pt x="113" y="100"/>
                    </a:cubicBezTo>
                    <a:close/>
                    <a:moveTo>
                      <a:pt x="150" y="215"/>
                    </a:moveTo>
                    <a:cubicBezTo>
                      <a:pt x="126" y="246"/>
                      <a:pt x="76" y="249"/>
                      <a:pt x="38" y="249"/>
                    </a:cubicBezTo>
                    <a:cubicBezTo>
                      <a:pt x="40" y="221"/>
                      <a:pt x="34" y="191"/>
                      <a:pt x="32" y="163"/>
                    </a:cubicBezTo>
                    <a:cubicBezTo>
                      <a:pt x="29" y="127"/>
                      <a:pt x="30" y="86"/>
                      <a:pt x="20" y="51"/>
                    </a:cubicBezTo>
                    <a:cubicBezTo>
                      <a:pt x="37" y="40"/>
                      <a:pt x="57" y="37"/>
                      <a:pt x="78" y="42"/>
                    </a:cubicBezTo>
                    <a:cubicBezTo>
                      <a:pt x="114" y="52"/>
                      <a:pt x="113" y="85"/>
                      <a:pt x="85" y="104"/>
                    </a:cubicBezTo>
                    <a:cubicBezTo>
                      <a:pt x="77" y="109"/>
                      <a:pt x="82" y="121"/>
                      <a:pt x="91" y="119"/>
                    </a:cubicBezTo>
                    <a:cubicBezTo>
                      <a:pt x="152" y="101"/>
                      <a:pt x="187" y="168"/>
                      <a:pt x="150" y="2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2" name="Freeform 402"/>
              <p:cNvSpPr>
                <a:spLocks noEditPoints="1"/>
              </p:cNvSpPr>
              <p:nvPr/>
            </p:nvSpPr>
            <p:spPr bwMode="auto">
              <a:xfrm>
                <a:off x="2464" y="306"/>
                <a:ext cx="132" cy="145"/>
              </a:xfrm>
              <a:custGeom>
                <a:avLst/>
                <a:gdLst>
                  <a:gd name="T0" fmla="*/ 64 w 65"/>
                  <a:gd name="T1" fmla="*/ 31 h 72"/>
                  <a:gd name="T2" fmla="*/ 8 w 65"/>
                  <a:gd name="T3" fmla="*/ 7 h 72"/>
                  <a:gd name="T4" fmla="*/ 2 w 65"/>
                  <a:gd name="T5" fmla="*/ 18 h 72"/>
                  <a:gd name="T6" fmla="*/ 12 w 65"/>
                  <a:gd name="T7" fmla="*/ 64 h 72"/>
                  <a:gd name="T8" fmla="*/ 24 w 65"/>
                  <a:gd name="T9" fmla="*/ 61 h 72"/>
                  <a:gd name="T10" fmla="*/ 64 w 65"/>
                  <a:gd name="T11" fmla="*/ 31 h 72"/>
                  <a:gd name="T12" fmla="*/ 22 w 65"/>
                  <a:gd name="T13" fmla="*/ 42 h 72"/>
                  <a:gd name="T14" fmla="*/ 21 w 65"/>
                  <a:gd name="T15" fmla="*/ 22 h 72"/>
                  <a:gd name="T16" fmla="*/ 47 w 65"/>
                  <a:gd name="T17" fmla="*/ 32 h 72"/>
                  <a:gd name="T18" fmla="*/ 22 w 65"/>
                  <a:gd name="T1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5" h="72">
                    <a:moveTo>
                      <a:pt x="64" y="31"/>
                    </a:moveTo>
                    <a:cubicBezTo>
                      <a:pt x="61" y="3"/>
                      <a:pt x="29" y="0"/>
                      <a:pt x="8" y="7"/>
                    </a:cubicBezTo>
                    <a:cubicBezTo>
                      <a:pt x="3" y="9"/>
                      <a:pt x="0" y="13"/>
                      <a:pt x="2" y="18"/>
                    </a:cubicBezTo>
                    <a:cubicBezTo>
                      <a:pt x="6" y="33"/>
                      <a:pt x="6" y="50"/>
                      <a:pt x="12" y="64"/>
                    </a:cubicBezTo>
                    <a:cubicBezTo>
                      <a:pt x="15" y="72"/>
                      <a:pt x="25" y="69"/>
                      <a:pt x="24" y="61"/>
                    </a:cubicBezTo>
                    <a:cubicBezTo>
                      <a:pt x="43" y="63"/>
                      <a:pt x="65" y="53"/>
                      <a:pt x="64" y="31"/>
                    </a:cubicBezTo>
                    <a:close/>
                    <a:moveTo>
                      <a:pt x="22" y="42"/>
                    </a:moveTo>
                    <a:cubicBezTo>
                      <a:pt x="22" y="36"/>
                      <a:pt x="22" y="29"/>
                      <a:pt x="21" y="22"/>
                    </a:cubicBezTo>
                    <a:cubicBezTo>
                      <a:pt x="31" y="20"/>
                      <a:pt x="44" y="20"/>
                      <a:pt x="47" y="32"/>
                    </a:cubicBezTo>
                    <a:cubicBezTo>
                      <a:pt x="50" y="45"/>
                      <a:pt x="32" y="43"/>
                      <a:pt x="22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3" name="Freeform 403"/>
              <p:cNvSpPr>
                <a:spLocks noEditPoints="1"/>
              </p:cNvSpPr>
              <p:nvPr/>
            </p:nvSpPr>
            <p:spPr bwMode="auto">
              <a:xfrm>
                <a:off x="2414" y="126"/>
                <a:ext cx="99" cy="91"/>
              </a:xfrm>
              <a:custGeom>
                <a:avLst/>
                <a:gdLst>
                  <a:gd name="T0" fmla="*/ 46 w 49"/>
                  <a:gd name="T1" fmla="*/ 5 h 45"/>
                  <a:gd name="T2" fmla="*/ 39 w 49"/>
                  <a:gd name="T3" fmla="*/ 0 h 45"/>
                  <a:gd name="T4" fmla="*/ 8 w 49"/>
                  <a:gd name="T5" fmla="*/ 4 h 45"/>
                  <a:gd name="T6" fmla="*/ 1 w 49"/>
                  <a:gd name="T7" fmla="*/ 13 h 45"/>
                  <a:gd name="T8" fmla="*/ 18 w 49"/>
                  <a:gd name="T9" fmla="*/ 44 h 45"/>
                  <a:gd name="T10" fmla="*/ 22 w 49"/>
                  <a:gd name="T11" fmla="*/ 42 h 45"/>
                  <a:gd name="T12" fmla="*/ 29 w 49"/>
                  <a:gd name="T13" fmla="*/ 41 h 45"/>
                  <a:gd name="T14" fmla="*/ 44 w 49"/>
                  <a:gd name="T15" fmla="*/ 30 h 45"/>
                  <a:gd name="T16" fmla="*/ 46 w 49"/>
                  <a:gd name="T17" fmla="*/ 5 h 45"/>
                  <a:gd name="T18" fmla="*/ 32 w 49"/>
                  <a:gd name="T19" fmla="*/ 21 h 45"/>
                  <a:gd name="T20" fmla="*/ 20 w 49"/>
                  <a:gd name="T21" fmla="*/ 26 h 45"/>
                  <a:gd name="T22" fmla="*/ 17 w 49"/>
                  <a:gd name="T23" fmla="*/ 29 h 45"/>
                  <a:gd name="T24" fmla="*/ 16 w 49"/>
                  <a:gd name="T25" fmla="*/ 17 h 45"/>
                  <a:gd name="T26" fmla="*/ 33 w 49"/>
                  <a:gd name="T27" fmla="*/ 14 h 45"/>
                  <a:gd name="T28" fmla="*/ 32 w 49"/>
                  <a:gd name="T29" fmla="*/ 2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9" h="45">
                    <a:moveTo>
                      <a:pt x="46" y="5"/>
                    </a:moveTo>
                    <a:cubicBezTo>
                      <a:pt x="45" y="2"/>
                      <a:pt x="42" y="0"/>
                      <a:pt x="39" y="0"/>
                    </a:cubicBezTo>
                    <a:cubicBezTo>
                      <a:pt x="28" y="0"/>
                      <a:pt x="18" y="4"/>
                      <a:pt x="8" y="4"/>
                    </a:cubicBezTo>
                    <a:cubicBezTo>
                      <a:pt x="4" y="4"/>
                      <a:pt x="0" y="8"/>
                      <a:pt x="1" y="13"/>
                    </a:cubicBezTo>
                    <a:cubicBezTo>
                      <a:pt x="5" y="23"/>
                      <a:pt x="9" y="36"/>
                      <a:pt x="18" y="44"/>
                    </a:cubicBezTo>
                    <a:cubicBezTo>
                      <a:pt x="19" y="45"/>
                      <a:pt x="22" y="44"/>
                      <a:pt x="22" y="42"/>
                    </a:cubicBezTo>
                    <a:cubicBezTo>
                      <a:pt x="24" y="43"/>
                      <a:pt x="27" y="43"/>
                      <a:pt x="29" y="41"/>
                    </a:cubicBezTo>
                    <a:cubicBezTo>
                      <a:pt x="34" y="37"/>
                      <a:pt x="40" y="35"/>
                      <a:pt x="44" y="30"/>
                    </a:cubicBezTo>
                    <a:cubicBezTo>
                      <a:pt x="49" y="23"/>
                      <a:pt x="47" y="13"/>
                      <a:pt x="46" y="5"/>
                    </a:cubicBezTo>
                    <a:close/>
                    <a:moveTo>
                      <a:pt x="32" y="21"/>
                    </a:moveTo>
                    <a:cubicBezTo>
                      <a:pt x="29" y="23"/>
                      <a:pt x="24" y="24"/>
                      <a:pt x="20" y="26"/>
                    </a:cubicBezTo>
                    <a:cubicBezTo>
                      <a:pt x="19" y="27"/>
                      <a:pt x="18" y="28"/>
                      <a:pt x="17" y="29"/>
                    </a:cubicBezTo>
                    <a:cubicBezTo>
                      <a:pt x="16" y="25"/>
                      <a:pt x="16" y="21"/>
                      <a:pt x="16" y="17"/>
                    </a:cubicBezTo>
                    <a:cubicBezTo>
                      <a:pt x="21" y="16"/>
                      <a:pt x="27" y="15"/>
                      <a:pt x="33" y="14"/>
                    </a:cubicBezTo>
                    <a:cubicBezTo>
                      <a:pt x="33" y="17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4" name="Freeform 404"/>
              <p:cNvSpPr>
                <a:spLocks noEditPoints="1"/>
              </p:cNvSpPr>
              <p:nvPr/>
            </p:nvSpPr>
            <p:spPr bwMode="auto">
              <a:xfrm>
                <a:off x="2602" y="21"/>
                <a:ext cx="405" cy="426"/>
              </a:xfrm>
              <a:custGeom>
                <a:avLst/>
                <a:gdLst>
                  <a:gd name="T0" fmla="*/ 124 w 201"/>
                  <a:gd name="T1" fmla="*/ 6 h 211"/>
                  <a:gd name="T2" fmla="*/ 73 w 201"/>
                  <a:gd name="T3" fmla="*/ 86 h 211"/>
                  <a:gd name="T4" fmla="*/ 82 w 201"/>
                  <a:gd name="T5" fmla="*/ 82 h 211"/>
                  <a:gd name="T6" fmla="*/ 114 w 201"/>
                  <a:gd name="T7" fmla="*/ 78 h 211"/>
                  <a:gd name="T8" fmla="*/ 120 w 201"/>
                  <a:gd name="T9" fmla="*/ 109 h 211"/>
                  <a:gd name="T10" fmla="*/ 118 w 201"/>
                  <a:gd name="T11" fmla="*/ 109 h 211"/>
                  <a:gd name="T12" fmla="*/ 71 w 201"/>
                  <a:gd name="T13" fmla="*/ 189 h 211"/>
                  <a:gd name="T14" fmla="*/ 100 w 201"/>
                  <a:gd name="T15" fmla="*/ 211 h 211"/>
                  <a:gd name="T16" fmla="*/ 125 w 201"/>
                  <a:gd name="T17" fmla="*/ 195 h 211"/>
                  <a:gd name="T18" fmla="*/ 125 w 201"/>
                  <a:gd name="T19" fmla="*/ 196 h 211"/>
                  <a:gd name="T20" fmla="*/ 134 w 201"/>
                  <a:gd name="T21" fmla="*/ 205 h 211"/>
                  <a:gd name="T22" fmla="*/ 157 w 201"/>
                  <a:gd name="T23" fmla="*/ 199 h 211"/>
                  <a:gd name="T24" fmla="*/ 170 w 201"/>
                  <a:gd name="T25" fmla="*/ 192 h 211"/>
                  <a:gd name="T26" fmla="*/ 124 w 201"/>
                  <a:gd name="T27" fmla="*/ 6 h 211"/>
                  <a:gd name="T28" fmla="*/ 140 w 201"/>
                  <a:gd name="T29" fmla="*/ 186 h 211"/>
                  <a:gd name="T30" fmla="*/ 135 w 201"/>
                  <a:gd name="T31" fmla="*/ 170 h 211"/>
                  <a:gd name="T32" fmla="*/ 117 w 201"/>
                  <a:gd name="T33" fmla="*/ 170 h 211"/>
                  <a:gd name="T34" fmla="*/ 99 w 201"/>
                  <a:gd name="T35" fmla="*/ 192 h 211"/>
                  <a:gd name="T36" fmla="*/ 87 w 201"/>
                  <a:gd name="T37" fmla="*/ 178 h 211"/>
                  <a:gd name="T38" fmla="*/ 121 w 201"/>
                  <a:gd name="T39" fmla="*/ 118 h 211"/>
                  <a:gd name="T40" fmla="*/ 121 w 201"/>
                  <a:gd name="T41" fmla="*/ 117 h 211"/>
                  <a:gd name="T42" fmla="*/ 132 w 201"/>
                  <a:gd name="T43" fmla="*/ 115 h 211"/>
                  <a:gd name="T44" fmla="*/ 108 w 201"/>
                  <a:gd name="T45" fmla="*/ 45 h 211"/>
                  <a:gd name="T46" fmla="*/ 85 w 201"/>
                  <a:gd name="T47" fmla="*/ 50 h 211"/>
                  <a:gd name="T48" fmla="*/ 66 w 201"/>
                  <a:gd name="T49" fmla="*/ 66 h 211"/>
                  <a:gd name="T50" fmla="*/ 64 w 201"/>
                  <a:gd name="T51" fmla="*/ 39 h 211"/>
                  <a:gd name="T52" fmla="*/ 122 w 201"/>
                  <a:gd name="T53" fmla="*/ 22 h 211"/>
                  <a:gd name="T54" fmla="*/ 157 w 201"/>
                  <a:gd name="T55" fmla="*/ 74 h 211"/>
                  <a:gd name="T56" fmla="*/ 153 w 201"/>
                  <a:gd name="T57" fmla="*/ 184 h 211"/>
                  <a:gd name="T58" fmla="*/ 140 w 201"/>
                  <a:gd name="T59" fmla="*/ 186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01" h="211">
                    <a:moveTo>
                      <a:pt x="124" y="6"/>
                    </a:moveTo>
                    <a:cubicBezTo>
                      <a:pt x="73" y="0"/>
                      <a:pt x="0" y="56"/>
                      <a:pt x="73" y="86"/>
                    </a:cubicBezTo>
                    <a:cubicBezTo>
                      <a:pt x="76" y="87"/>
                      <a:pt x="80" y="85"/>
                      <a:pt x="82" y="82"/>
                    </a:cubicBezTo>
                    <a:cubicBezTo>
                      <a:pt x="89" y="67"/>
                      <a:pt x="106" y="57"/>
                      <a:pt x="114" y="78"/>
                    </a:cubicBezTo>
                    <a:cubicBezTo>
                      <a:pt x="117" y="88"/>
                      <a:pt x="119" y="99"/>
                      <a:pt x="120" y="109"/>
                    </a:cubicBezTo>
                    <a:cubicBezTo>
                      <a:pt x="119" y="109"/>
                      <a:pt x="119" y="109"/>
                      <a:pt x="118" y="109"/>
                    </a:cubicBezTo>
                    <a:cubicBezTo>
                      <a:pt x="80" y="113"/>
                      <a:pt x="57" y="154"/>
                      <a:pt x="71" y="189"/>
                    </a:cubicBezTo>
                    <a:cubicBezTo>
                      <a:pt x="76" y="201"/>
                      <a:pt x="86" y="211"/>
                      <a:pt x="100" y="211"/>
                    </a:cubicBezTo>
                    <a:cubicBezTo>
                      <a:pt x="111" y="211"/>
                      <a:pt x="119" y="204"/>
                      <a:pt x="125" y="195"/>
                    </a:cubicBezTo>
                    <a:cubicBezTo>
                      <a:pt x="125" y="196"/>
                      <a:pt x="125" y="196"/>
                      <a:pt x="125" y="196"/>
                    </a:cubicBezTo>
                    <a:cubicBezTo>
                      <a:pt x="125" y="201"/>
                      <a:pt x="129" y="206"/>
                      <a:pt x="134" y="205"/>
                    </a:cubicBezTo>
                    <a:cubicBezTo>
                      <a:pt x="140" y="205"/>
                      <a:pt x="151" y="204"/>
                      <a:pt x="157" y="199"/>
                    </a:cubicBezTo>
                    <a:cubicBezTo>
                      <a:pt x="162" y="202"/>
                      <a:pt x="170" y="199"/>
                      <a:pt x="170" y="192"/>
                    </a:cubicBezTo>
                    <a:cubicBezTo>
                      <a:pt x="171" y="142"/>
                      <a:pt x="201" y="16"/>
                      <a:pt x="124" y="6"/>
                    </a:cubicBezTo>
                    <a:close/>
                    <a:moveTo>
                      <a:pt x="140" y="186"/>
                    </a:moveTo>
                    <a:cubicBezTo>
                      <a:pt x="138" y="180"/>
                      <a:pt x="136" y="176"/>
                      <a:pt x="135" y="170"/>
                    </a:cubicBezTo>
                    <a:cubicBezTo>
                      <a:pt x="133" y="160"/>
                      <a:pt x="120" y="162"/>
                      <a:pt x="117" y="170"/>
                    </a:cubicBezTo>
                    <a:cubicBezTo>
                      <a:pt x="114" y="177"/>
                      <a:pt x="108" y="192"/>
                      <a:pt x="99" y="192"/>
                    </a:cubicBezTo>
                    <a:cubicBezTo>
                      <a:pt x="92" y="192"/>
                      <a:pt x="89" y="182"/>
                      <a:pt x="87" y="178"/>
                    </a:cubicBezTo>
                    <a:cubicBezTo>
                      <a:pt x="79" y="150"/>
                      <a:pt x="100" y="131"/>
                      <a:pt x="121" y="118"/>
                    </a:cubicBezTo>
                    <a:cubicBezTo>
                      <a:pt x="121" y="118"/>
                      <a:pt x="121" y="117"/>
                      <a:pt x="121" y="117"/>
                    </a:cubicBezTo>
                    <a:cubicBezTo>
                      <a:pt x="124" y="121"/>
                      <a:pt x="131" y="121"/>
                      <a:pt x="132" y="115"/>
                    </a:cubicBezTo>
                    <a:cubicBezTo>
                      <a:pt x="136" y="91"/>
                      <a:pt x="132" y="58"/>
                      <a:pt x="108" y="45"/>
                    </a:cubicBezTo>
                    <a:cubicBezTo>
                      <a:pt x="101" y="41"/>
                      <a:pt x="90" y="44"/>
                      <a:pt x="85" y="50"/>
                    </a:cubicBezTo>
                    <a:cubicBezTo>
                      <a:pt x="81" y="54"/>
                      <a:pt x="73" y="70"/>
                      <a:pt x="66" y="66"/>
                    </a:cubicBezTo>
                    <a:cubicBezTo>
                      <a:pt x="52" y="59"/>
                      <a:pt x="55" y="48"/>
                      <a:pt x="64" y="39"/>
                    </a:cubicBezTo>
                    <a:cubicBezTo>
                      <a:pt x="78" y="25"/>
                      <a:pt x="103" y="20"/>
                      <a:pt x="122" y="22"/>
                    </a:cubicBezTo>
                    <a:cubicBezTo>
                      <a:pt x="148" y="26"/>
                      <a:pt x="154" y="51"/>
                      <a:pt x="157" y="74"/>
                    </a:cubicBezTo>
                    <a:cubicBezTo>
                      <a:pt x="160" y="110"/>
                      <a:pt x="155" y="148"/>
                      <a:pt x="153" y="184"/>
                    </a:cubicBezTo>
                    <a:cubicBezTo>
                      <a:pt x="149" y="184"/>
                      <a:pt x="145" y="185"/>
                      <a:pt x="140" y="1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5" name="Freeform 405"/>
              <p:cNvSpPr/>
              <p:nvPr/>
            </p:nvSpPr>
            <p:spPr bwMode="auto">
              <a:xfrm>
                <a:off x="2811" y="296"/>
                <a:ext cx="59" cy="64"/>
              </a:xfrm>
              <a:custGeom>
                <a:avLst/>
                <a:gdLst>
                  <a:gd name="T0" fmla="*/ 26 w 29"/>
                  <a:gd name="T1" fmla="*/ 5 h 32"/>
                  <a:gd name="T2" fmla="*/ 19 w 29"/>
                  <a:gd name="T3" fmla="*/ 2 h 32"/>
                  <a:gd name="T4" fmla="*/ 4 w 29"/>
                  <a:gd name="T5" fmla="*/ 10 h 32"/>
                  <a:gd name="T6" fmla="*/ 4 w 29"/>
                  <a:gd name="T7" fmla="*/ 14 h 32"/>
                  <a:gd name="T8" fmla="*/ 4 w 29"/>
                  <a:gd name="T9" fmla="*/ 14 h 32"/>
                  <a:gd name="T10" fmla="*/ 2 w 29"/>
                  <a:gd name="T11" fmla="*/ 26 h 32"/>
                  <a:gd name="T12" fmla="*/ 15 w 29"/>
                  <a:gd name="T13" fmla="*/ 29 h 32"/>
                  <a:gd name="T14" fmla="*/ 29 w 29"/>
                  <a:gd name="T15" fmla="*/ 17 h 32"/>
                  <a:gd name="T16" fmla="*/ 26 w 29"/>
                  <a:gd name="T17" fmla="*/ 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32">
                    <a:moveTo>
                      <a:pt x="26" y="5"/>
                    </a:moveTo>
                    <a:cubicBezTo>
                      <a:pt x="24" y="4"/>
                      <a:pt x="22" y="2"/>
                      <a:pt x="19" y="2"/>
                    </a:cubicBezTo>
                    <a:cubicBezTo>
                      <a:pt x="13" y="0"/>
                      <a:pt x="6" y="4"/>
                      <a:pt x="4" y="10"/>
                    </a:cubicBezTo>
                    <a:cubicBezTo>
                      <a:pt x="4" y="11"/>
                      <a:pt x="4" y="12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1" y="17"/>
                      <a:pt x="0" y="22"/>
                      <a:pt x="2" y="26"/>
                    </a:cubicBezTo>
                    <a:cubicBezTo>
                      <a:pt x="5" y="30"/>
                      <a:pt x="11" y="32"/>
                      <a:pt x="15" y="29"/>
                    </a:cubicBezTo>
                    <a:cubicBezTo>
                      <a:pt x="20" y="26"/>
                      <a:pt x="27" y="23"/>
                      <a:pt x="29" y="17"/>
                    </a:cubicBezTo>
                    <a:cubicBezTo>
                      <a:pt x="29" y="13"/>
                      <a:pt x="29" y="8"/>
                      <a:pt x="26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6" name="Freeform 406"/>
              <p:cNvSpPr>
                <a:spLocks noEditPoints="1"/>
              </p:cNvSpPr>
              <p:nvPr/>
            </p:nvSpPr>
            <p:spPr bwMode="auto">
              <a:xfrm>
                <a:off x="2946" y="29"/>
                <a:ext cx="289" cy="398"/>
              </a:xfrm>
              <a:custGeom>
                <a:avLst/>
                <a:gdLst>
                  <a:gd name="T0" fmla="*/ 137 w 143"/>
                  <a:gd name="T1" fmla="*/ 111 h 197"/>
                  <a:gd name="T2" fmla="*/ 93 w 143"/>
                  <a:gd name="T3" fmla="*/ 118 h 197"/>
                  <a:gd name="T4" fmla="*/ 57 w 143"/>
                  <a:gd name="T5" fmla="*/ 110 h 197"/>
                  <a:gd name="T6" fmla="*/ 68 w 143"/>
                  <a:gd name="T7" fmla="*/ 73 h 197"/>
                  <a:gd name="T8" fmla="*/ 100 w 143"/>
                  <a:gd name="T9" fmla="*/ 87 h 197"/>
                  <a:gd name="T10" fmla="*/ 116 w 143"/>
                  <a:gd name="T11" fmla="*/ 87 h 197"/>
                  <a:gd name="T12" fmla="*/ 139 w 143"/>
                  <a:gd name="T13" fmla="*/ 56 h 197"/>
                  <a:gd name="T14" fmla="*/ 135 w 143"/>
                  <a:gd name="T15" fmla="*/ 43 h 197"/>
                  <a:gd name="T16" fmla="*/ 136 w 143"/>
                  <a:gd name="T17" fmla="*/ 37 h 197"/>
                  <a:gd name="T18" fmla="*/ 33 w 143"/>
                  <a:gd name="T19" fmla="*/ 39 h 197"/>
                  <a:gd name="T20" fmla="*/ 20 w 143"/>
                  <a:gd name="T21" fmla="*/ 155 h 197"/>
                  <a:gd name="T22" fmla="*/ 92 w 143"/>
                  <a:gd name="T23" fmla="*/ 192 h 197"/>
                  <a:gd name="T24" fmla="*/ 140 w 143"/>
                  <a:gd name="T25" fmla="*/ 123 h 197"/>
                  <a:gd name="T26" fmla="*/ 137 w 143"/>
                  <a:gd name="T27" fmla="*/ 111 h 197"/>
                  <a:gd name="T28" fmla="*/ 91 w 143"/>
                  <a:gd name="T29" fmla="*/ 175 h 197"/>
                  <a:gd name="T30" fmla="*/ 37 w 143"/>
                  <a:gd name="T31" fmla="*/ 150 h 197"/>
                  <a:gd name="T32" fmla="*/ 37 w 143"/>
                  <a:gd name="T33" fmla="*/ 64 h 197"/>
                  <a:gd name="T34" fmla="*/ 77 w 143"/>
                  <a:gd name="T35" fmla="*/ 29 h 197"/>
                  <a:gd name="T36" fmla="*/ 127 w 143"/>
                  <a:gd name="T37" fmla="*/ 43 h 197"/>
                  <a:gd name="T38" fmla="*/ 123 w 143"/>
                  <a:gd name="T39" fmla="*/ 46 h 197"/>
                  <a:gd name="T40" fmla="*/ 109 w 143"/>
                  <a:gd name="T41" fmla="*/ 66 h 197"/>
                  <a:gd name="T42" fmla="*/ 69 w 143"/>
                  <a:gd name="T43" fmla="*/ 50 h 197"/>
                  <a:gd name="T44" fmla="*/ 39 w 143"/>
                  <a:gd name="T45" fmla="*/ 96 h 197"/>
                  <a:gd name="T46" fmla="*/ 66 w 143"/>
                  <a:gd name="T47" fmla="*/ 143 h 197"/>
                  <a:gd name="T48" fmla="*/ 123 w 143"/>
                  <a:gd name="T49" fmla="*/ 126 h 197"/>
                  <a:gd name="T50" fmla="*/ 91 w 143"/>
                  <a:gd name="T51" fmla="*/ 17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3" h="197">
                    <a:moveTo>
                      <a:pt x="137" y="111"/>
                    </a:moveTo>
                    <a:cubicBezTo>
                      <a:pt x="121" y="106"/>
                      <a:pt x="108" y="111"/>
                      <a:pt x="93" y="118"/>
                    </a:cubicBezTo>
                    <a:cubicBezTo>
                      <a:pt x="78" y="125"/>
                      <a:pt x="62" y="132"/>
                      <a:pt x="57" y="110"/>
                    </a:cubicBezTo>
                    <a:cubicBezTo>
                      <a:pt x="54" y="97"/>
                      <a:pt x="59" y="82"/>
                      <a:pt x="68" y="73"/>
                    </a:cubicBezTo>
                    <a:cubicBezTo>
                      <a:pt x="81" y="57"/>
                      <a:pt x="94" y="74"/>
                      <a:pt x="100" y="87"/>
                    </a:cubicBezTo>
                    <a:cubicBezTo>
                      <a:pt x="103" y="94"/>
                      <a:pt x="112" y="92"/>
                      <a:pt x="116" y="87"/>
                    </a:cubicBezTo>
                    <a:cubicBezTo>
                      <a:pt x="123" y="76"/>
                      <a:pt x="133" y="67"/>
                      <a:pt x="139" y="56"/>
                    </a:cubicBezTo>
                    <a:cubicBezTo>
                      <a:pt x="142" y="50"/>
                      <a:pt x="139" y="45"/>
                      <a:pt x="135" y="43"/>
                    </a:cubicBezTo>
                    <a:cubicBezTo>
                      <a:pt x="137" y="41"/>
                      <a:pt x="138" y="39"/>
                      <a:pt x="136" y="37"/>
                    </a:cubicBezTo>
                    <a:cubicBezTo>
                      <a:pt x="108" y="0"/>
                      <a:pt x="62" y="6"/>
                      <a:pt x="33" y="39"/>
                    </a:cubicBezTo>
                    <a:cubicBezTo>
                      <a:pt x="6" y="69"/>
                      <a:pt x="0" y="119"/>
                      <a:pt x="20" y="155"/>
                    </a:cubicBezTo>
                    <a:cubicBezTo>
                      <a:pt x="34" y="180"/>
                      <a:pt x="64" y="197"/>
                      <a:pt x="92" y="192"/>
                    </a:cubicBezTo>
                    <a:cubicBezTo>
                      <a:pt x="127" y="187"/>
                      <a:pt x="141" y="155"/>
                      <a:pt x="140" y="123"/>
                    </a:cubicBezTo>
                    <a:cubicBezTo>
                      <a:pt x="143" y="120"/>
                      <a:pt x="142" y="113"/>
                      <a:pt x="137" y="111"/>
                    </a:cubicBezTo>
                    <a:close/>
                    <a:moveTo>
                      <a:pt x="91" y="175"/>
                    </a:moveTo>
                    <a:cubicBezTo>
                      <a:pt x="70" y="179"/>
                      <a:pt x="49" y="165"/>
                      <a:pt x="37" y="150"/>
                    </a:cubicBezTo>
                    <a:cubicBezTo>
                      <a:pt x="19" y="125"/>
                      <a:pt x="24" y="89"/>
                      <a:pt x="37" y="64"/>
                    </a:cubicBezTo>
                    <a:cubicBezTo>
                      <a:pt x="45" y="47"/>
                      <a:pt x="59" y="35"/>
                      <a:pt x="77" y="29"/>
                    </a:cubicBezTo>
                    <a:cubicBezTo>
                      <a:pt x="95" y="24"/>
                      <a:pt x="112" y="34"/>
                      <a:pt x="127" y="43"/>
                    </a:cubicBezTo>
                    <a:cubicBezTo>
                      <a:pt x="126" y="44"/>
                      <a:pt x="124" y="45"/>
                      <a:pt x="123" y="46"/>
                    </a:cubicBezTo>
                    <a:cubicBezTo>
                      <a:pt x="119" y="54"/>
                      <a:pt x="114" y="60"/>
                      <a:pt x="109" y="66"/>
                    </a:cubicBezTo>
                    <a:cubicBezTo>
                      <a:pt x="99" y="53"/>
                      <a:pt x="86" y="43"/>
                      <a:pt x="69" y="50"/>
                    </a:cubicBezTo>
                    <a:cubicBezTo>
                      <a:pt x="51" y="57"/>
                      <a:pt x="41" y="78"/>
                      <a:pt x="39" y="96"/>
                    </a:cubicBezTo>
                    <a:cubicBezTo>
                      <a:pt x="36" y="116"/>
                      <a:pt x="44" y="139"/>
                      <a:pt x="66" y="143"/>
                    </a:cubicBezTo>
                    <a:cubicBezTo>
                      <a:pt x="86" y="148"/>
                      <a:pt x="103" y="131"/>
                      <a:pt x="123" y="126"/>
                    </a:cubicBezTo>
                    <a:cubicBezTo>
                      <a:pt x="121" y="148"/>
                      <a:pt x="115" y="169"/>
                      <a:pt x="91" y="17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7" name="Freeform 407"/>
              <p:cNvSpPr>
                <a:spLocks noEditPoints="1"/>
              </p:cNvSpPr>
              <p:nvPr/>
            </p:nvSpPr>
            <p:spPr bwMode="auto">
              <a:xfrm>
                <a:off x="3192" y="-55"/>
                <a:ext cx="339" cy="405"/>
              </a:xfrm>
              <a:custGeom>
                <a:avLst/>
                <a:gdLst>
                  <a:gd name="T0" fmla="*/ 153 w 168"/>
                  <a:gd name="T1" fmla="*/ 137 h 201"/>
                  <a:gd name="T2" fmla="*/ 117 w 168"/>
                  <a:gd name="T3" fmla="*/ 109 h 201"/>
                  <a:gd name="T4" fmla="*/ 133 w 168"/>
                  <a:gd name="T5" fmla="*/ 20 h 201"/>
                  <a:gd name="T6" fmla="*/ 120 w 168"/>
                  <a:gd name="T7" fmla="*/ 20 h 201"/>
                  <a:gd name="T8" fmla="*/ 89 w 168"/>
                  <a:gd name="T9" fmla="*/ 50 h 201"/>
                  <a:gd name="T10" fmla="*/ 89 w 168"/>
                  <a:gd name="T11" fmla="*/ 19 h 201"/>
                  <a:gd name="T12" fmla="*/ 80 w 168"/>
                  <a:gd name="T13" fmla="*/ 10 h 201"/>
                  <a:gd name="T14" fmla="*/ 32 w 168"/>
                  <a:gd name="T15" fmla="*/ 196 h 201"/>
                  <a:gd name="T16" fmla="*/ 36 w 168"/>
                  <a:gd name="T17" fmla="*/ 199 h 201"/>
                  <a:gd name="T18" fmla="*/ 41 w 168"/>
                  <a:gd name="T19" fmla="*/ 201 h 201"/>
                  <a:gd name="T20" fmla="*/ 68 w 168"/>
                  <a:gd name="T21" fmla="*/ 196 h 201"/>
                  <a:gd name="T22" fmla="*/ 76 w 168"/>
                  <a:gd name="T23" fmla="*/ 185 h 201"/>
                  <a:gd name="T24" fmla="*/ 77 w 168"/>
                  <a:gd name="T25" fmla="*/ 157 h 201"/>
                  <a:gd name="T26" fmla="*/ 122 w 168"/>
                  <a:gd name="T27" fmla="*/ 183 h 201"/>
                  <a:gd name="T28" fmla="*/ 134 w 168"/>
                  <a:gd name="T29" fmla="*/ 182 h 201"/>
                  <a:gd name="T30" fmla="*/ 153 w 168"/>
                  <a:gd name="T31" fmla="*/ 151 h 201"/>
                  <a:gd name="T32" fmla="*/ 153 w 168"/>
                  <a:gd name="T33" fmla="*/ 137 h 201"/>
                  <a:gd name="T34" fmla="*/ 71 w 168"/>
                  <a:gd name="T35" fmla="*/ 28 h 201"/>
                  <a:gd name="T36" fmla="*/ 71 w 168"/>
                  <a:gd name="T37" fmla="*/ 66 h 201"/>
                  <a:gd name="T38" fmla="*/ 84 w 168"/>
                  <a:gd name="T39" fmla="*/ 73 h 201"/>
                  <a:gd name="T40" fmla="*/ 127 w 168"/>
                  <a:gd name="T41" fmla="*/ 40 h 201"/>
                  <a:gd name="T42" fmla="*/ 100 w 168"/>
                  <a:gd name="T43" fmla="*/ 98 h 201"/>
                  <a:gd name="T44" fmla="*/ 98 w 168"/>
                  <a:gd name="T45" fmla="*/ 104 h 201"/>
                  <a:gd name="T46" fmla="*/ 98 w 168"/>
                  <a:gd name="T47" fmla="*/ 121 h 201"/>
                  <a:gd name="T48" fmla="*/ 133 w 168"/>
                  <a:gd name="T49" fmla="*/ 146 h 201"/>
                  <a:gd name="T50" fmla="*/ 123 w 168"/>
                  <a:gd name="T51" fmla="*/ 163 h 201"/>
                  <a:gd name="T52" fmla="*/ 73 w 168"/>
                  <a:gd name="T53" fmla="*/ 132 h 201"/>
                  <a:gd name="T54" fmla="*/ 59 w 168"/>
                  <a:gd name="T55" fmla="*/ 142 h 201"/>
                  <a:gd name="T56" fmla="*/ 59 w 168"/>
                  <a:gd name="T57" fmla="*/ 181 h 201"/>
                  <a:gd name="T58" fmla="*/ 41 w 168"/>
                  <a:gd name="T59" fmla="*/ 188 h 201"/>
                  <a:gd name="T60" fmla="*/ 71 w 168"/>
                  <a:gd name="T61" fmla="*/ 28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68" h="201">
                    <a:moveTo>
                      <a:pt x="153" y="137"/>
                    </a:moveTo>
                    <a:cubicBezTo>
                      <a:pt x="142" y="126"/>
                      <a:pt x="130" y="116"/>
                      <a:pt x="117" y="109"/>
                    </a:cubicBezTo>
                    <a:cubicBezTo>
                      <a:pt x="141" y="83"/>
                      <a:pt x="168" y="48"/>
                      <a:pt x="133" y="20"/>
                    </a:cubicBezTo>
                    <a:cubicBezTo>
                      <a:pt x="130" y="17"/>
                      <a:pt x="124" y="16"/>
                      <a:pt x="120" y="20"/>
                    </a:cubicBezTo>
                    <a:cubicBezTo>
                      <a:pt x="111" y="32"/>
                      <a:pt x="101" y="41"/>
                      <a:pt x="89" y="50"/>
                    </a:cubicBezTo>
                    <a:cubicBezTo>
                      <a:pt x="88" y="39"/>
                      <a:pt x="88" y="29"/>
                      <a:pt x="89" y="19"/>
                    </a:cubicBezTo>
                    <a:cubicBezTo>
                      <a:pt x="89" y="13"/>
                      <a:pt x="84" y="10"/>
                      <a:pt x="80" y="10"/>
                    </a:cubicBezTo>
                    <a:cubicBezTo>
                      <a:pt x="0" y="0"/>
                      <a:pt x="21" y="153"/>
                      <a:pt x="32" y="196"/>
                    </a:cubicBezTo>
                    <a:cubicBezTo>
                      <a:pt x="33" y="198"/>
                      <a:pt x="35" y="199"/>
                      <a:pt x="36" y="199"/>
                    </a:cubicBezTo>
                    <a:cubicBezTo>
                      <a:pt x="37" y="200"/>
                      <a:pt x="39" y="201"/>
                      <a:pt x="41" y="201"/>
                    </a:cubicBezTo>
                    <a:cubicBezTo>
                      <a:pt x="50" y="200"/>
                      <a:pt x="59" y="196"/>
                      <a:pt x="68" y="196"/>
                    </a:cubicBezTo>
                    <a:cubicBezTo>
                      <a:pt x="74" y="196"/>
                      <a:pt x="78" y="190"/>
                      <a:pt x="76" y="185"/>
                    </a:cubicBezTo>
                    <a:cubicBezTo>
                      <a:pt x="75" y="176"/>
                      <a:pt x="76" y="167"/>
                      <a:pt x="77" y="157"/>
                    </a:cubicBezTo>
                    <a:cubicBezTo>
                      <a:pt x="91" y="167"/>
                      <a:pt x="106" y="176"/>
                      <a:pt x="122" y="183"/>
                    </a:cubicBezTo>
                    <a:cubicBezTo>
                      <a:pt x="126" y="185"/>
                      <a:pt x="131" y="185"/>
                      <a:pt x="134" y="182"/>
                    </a:cubicBezTo>
                    <a:cubicBezTo>
                      <a:pt x="142" y="173"/>
                      <a:pt x="146" y="160"/>
                      <a:pt x="153" y="151"/>
                    </a:cubicBezTo>
                    <a:cubicBezTo>
                      <a:pt x="157" y="147"/>
                      <a:pt x="158" y="141"/>
                      <a:pt x="153" y="137"/>
                    </a:cubicBezTo>
                    <a:close/>
                    <a:moveTo>
                      <a:pt x="71" y="28"/>
                    </a:moveTo>
                    <a:cubicBezTo>
                      <a:pt x="71" y="40"/>
                      <a:pt x="72" y="53"/>
                      <a:pt x="71" y="66"/>
                    </a:cubicBezTo>
                    <a:cubicBezTo>
                      <a:pt x="71" y="72"/>
                      <a:pt x="79" y="76"/>
                      <a:pt x="84" y="73"/>
                    </a:cubicBezTo>
                    <a:cubicBezTo>
                      <a:pt x="100" y="64"/>
                      <a:pt x="114" y="53"/>
                      <a:pt x="127" y="40"/>
                    </a:cubicBezTo>
                    <a:cubicBezTo>
                      <a:pt x="141" y="61"/>
                      <a:pt x="112" y="84"/>
                      <a:pt x="100" y="98"/>
                    </a:cubicBezTo>
                    <a:cubicBezTo>
                      <a:pt x="99" y="100"/>
                      <a:pt x="98" y="102"/>
                      <a:pt x="98" y="104"/>
                    </a:cubicBezTo>
                    <a:cubicBezTo>
                      <a:pt x="92" y="108"/>
                      <a:pt x="90" y="117"/>
                      <a:pt x="98" y="121"/>
                    </a:cubicBezTo>
                    <a:cubicBezTo>
                      <a:pt x="111" y="129"/>
                      <a:pt x="122" y="136"/>
                      <a:pt x="133" y="146"/>
                    </a:cubicBezTo>
                    <a:cubicBezTo>
                      <a:pt x="130" y="152"/>
                      <a:pt x="127" y="158"/>
                      <a:pt x="123" y="163"/>
                    </a:cubicBezTo>
                    <a:cubicBezTo>
                      <a:pt x="105" y="155"/>
                      <a:pt x="89" y="145"/>
                      <a:pt x="73" y="132"/>
                    </a:cubicBezTo>
                    <a:cubicBezTo>
                      <a:pt x="66" y="127"/>
                      <a:pt x="58" y="136"/>
                      <a:pt x="59" y="142"/>
                    </a:cubicBezTo>
                    <a:cubicBezTo>
                      <a:pt x="62" y="155"/>
                      <a:pt x="58" y="168"/>
                      <a:pt x="59" y="181"/>
                    </a:cubicBezTo>
                    <a:cubicBezTo>
                      <a:pt x="53" y="184"/>
                      <a:pt x="47" y="187"/>
                      <a:pt x="41" y="188"/>
                    </a:cubicBezTo>
                    <a:cubicBezTo>
                      <a:pt x="37" y="148"/>
                      <a:pt x="27" y="36"/>
                      <a:pt x="71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8" name="Freeform 408"/>
              <p:cNvSpPr>
                <a:spLocks noEditPoints="1"/>
              </p:cNvSpPr>
              <p:nvPr/>
            </p:nvSpPr>
            <p:spPr bwMode="auto">
              <a:xfrm>
                <a:off x="3753" y="-102"/>
                <a:ext cx="529" cy="347"/>
              </a:xfrm>
              <a:custGeom>
                <a:avLst/>
                <a:gdLst>
                  <a:gd name="T0" fmla="*/ 241 w 262"/>
                  <a:gd name="T1" fmla="*/ 20 h 172"/>
                  <a:gd name="T2" fmla="*/ 239 w 262"/>
                  <a:gd name="T3" fmla="*/ 14 h 172"/>
                  <a:gd name="T4" fmla="*/ 227 w 262"/>
                  <a:gd name="T5" fmla="*/ 8 h 172"/>
                  <a:gd name="T6" fmla="*/ 215 w 262"/>
                  <a:gd name="T7" fmla="*/ 1 h 172"/>
                  <a:gd name="T8" fmla="*/ 206 w 262"/>
                  <a:gd name="T9" fmla="*/ 4 h 172"/>
                  <a:gd name="T10" fmla="*/ 141 w 262"/>
                  <a:gd name="T11" fmla="*/ 52 h 172"/>
                  <a:gd name="T12" fmla="*/ 136 w 262"/>
                  <a:gd name="T13" fmla="*/ 27 h 172"/>
                  <a:gd name="T14" fmla="*/ 129 w 262"/>
                  <a:gd name="T15" fmla="*/ 21 h 172"/>
                  <a:gd name="T16" fmla="*/ 11 w 262"/>
                  <a:gd name="T17" fmla="*/ 21 h 172"/>
                  <a:gd name="T18" fmla="*/ 4 w 262"/>
                  <a:gd name="T19" fmla="*/ 27 h 172"/>
                  <a:gd name="T20" fmla="*/ 4 w 262"/>
                  <a:gd name="T21" fmla="*/ 87 h 172"/>
                  <a:gd name="T22" fmla="*/ 13 w 262"/>
                  <a:gd name="T23" fmla="*/ 94 h 172"/>
                  <a:gd name="T24" fmla="*/ 48 w 262"/>
                  <a:gd name="T25" fmla="*/ 94 h 172"/>
                  <a:gd name="T26" fmla="*/ 45 w 262"/>
                  <a:gd name="T27" fmla="*/ 101 h 172"/>
                  <a:gd name="T28" fmla="*/ 44 w 262"/>
                  <a:gd name="T29" fmla="*/ 155 h 172"/>
                  <a:gd name="T30" fmla="*/ 50 w 262"/>
                  <a:gd name="T31" fmla="*/ 163 h 172"/>
                  <a:gd name="T32" fmla="*/ 98 w 262"/>
                  <a:gd name="T33" fmla="*/ 168 h 172"/>
                  <a:gd name="T34" fmla="*/ 105 w 262"/>
                  <a:gd name="T35" fmla="*/ 159 h 172"/>
                  <a:gd name="T36" fmla="*/ 109 w 262"/>
                  <a:gd name="T37" fmla="*/ 89 h 172"/>
                  <a:gd name="T38" fmla="*/ 131 w 262"/>
                  <a:gd name="T39" fmla="*/ 87 h 172"/>
                  <a:gd name="T40" fmla="*/ 131 w 262"/>
                  <a:gd name="T41" fmla="*/ 86 h 172"/>
                  <a:gd name="T42" fmla="*/ 174 w 262"/>
                  <a:gd name="T43" fmla="*/ 156 h 172"/>
                  <a:gd name="T44" fmla="*/ 251 w 262"/>
                  <a:gd name="T45" fmla="*/ 105 h 172"/>
                  <a:gd name="T46" fmla="*/ 241 w 262"/>
                  <a:gd name="T47" fmla="*/ 20 h 172"/>
                  <a:gd name="T48" fmla="*/ 122 w 262"/>
                  <a:gd name="T49" fmla="*/ 67 h 172"/>
                  <a:gd name="T50" fmla="*/ 93 w 262"/>
                  <a:gd name="T51" fmla="*/ 71 h 172"/>
                  <a:gd name="T52" fmla="*/ 89 w 262"/>
                  <a:gd name="T53" fmla="*/ 88 h 172"/>
                  <a:gd name="T54" fmla="*/ 86 w 262"/>
                  <a:gd name="T55" fmla="*/ 151 h 172"/>
                  <a:gd name="T56" fmla="*/ 60 w 262"/>
                  <a:gd name="T57" fmla="*/ 148 h 172"/>
                  <a:gd name="T58" fmla="*/ 58 w 262"/>
                  <a:gd name="T59" fmla="*/ 125 h 172"/>
                  <a:gd name="T60" fmla="*/ 55 w 262"/>
                  <a:gd name="T61" fmla="*/ 99 h 172"/>
                  <a:gd name="T62" fmla="*/ 58 w 262"/>
                  <a:gd name="T63" fmla="*/ 95 h 172"/>
                  <a:gd name="T64" fmla="*/ 57 w 262"/>
                  <a:gd name="T65" fmla="*/ 94 h 172"/>
                  <a:gd name="T66" fmla="*/ 58 w 262"/>
                  <a:gd name="T67" fmla="*/ 83 h 172"/>
                  <a:gd name="T68" fmla="*/ 21 w 262"/>
                  <a:gd name="T69" fmla="*/ 76 h 172"/>
                  <a:gd name="T70" fmla="*/ 20 w 262"/>
                  <a:gd name="T71" fmla="*/ 43 h 172"/>
                  <a:gd name="T72" fmla="*/ 70 w 262"/>
                  <a:gd name="T73" fmla="*/ 33 h 172"/>
                  <a:gd name="T74" fmla="*/ 117 w 262"/>
                  <a:gd name="T75" fmla="*/ 37 h 172"/>
                  <a:gd name="T76" fmla="*/ 122 w 262"/>
                  <a:gd name="T77" fmla="*/ 67 h 172"/>
                  <a:gd name="T78" fmla="*/ 235 w 262"/>
                  <a:gd name="T79" fmla="*/ 86 h 172"/>
                  <a:gd name="T80" fmla="*/ 188 w 262"/>
                  <a:gd name="T81" fmla="*/ 139 h 172"/>
                  <a:gd name="T82" fmla="*/ 158 w 262"/>
                  <a:gd name="T83" fmla="*/ 62 h 172"/>
                  <a:gd name="T84" fmla="*/ 210 w 262"/>
                  <a:gd name="T85" fmla="*/ 21 h 172"/>
                  <a:gd name="T86" fmla="*/ 235 w 262"/>
                  <a:gd name="T87" fmla="*/ 86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2" h="172">
                    <a:moveTo>
                      <a:pt x="241" y="20"/>
                    </a:moveTo>
                    <a:cubicBezTo>
                      <a:pt x="241" y="18"/>
                      <a:pt x="241" y="15"/>
                      <a:pt x="239" y="14"/>
                    </a:cubicBezTo>
                    <a:cubicBezTo>
                      <a:pt x="235" y="11"/>
                      <a:pt x="231" y="9"/>
                      <a:pt x="227" y="8"/>
                    </a:cubicBezTo>
                    <a:cubicBezTo>
                      <a:pt x="224" y="5"/>
                      <a:pt x="220" y="3"/>
                      <a:pt x="215" y="1"/>
                    </a:cubicBezTo>
                    <a:cubicBezTo>
                      <a:pt x="212" y="0"/>
                      <a:pt x="209" y="1"/>
                      <a:pt x="206" y="4"/>
                    </a:cubicBezTo>
                    <a:cubicBezTo>
                      <a:pt x="179" y="4"/>
                      <a:pt x="154" y="25"/>
                      <a:pt x="141" y="52"/>
                    </a:cubicBezTo>
                    <a:cubicBezTo>
                      <a:pt x="140" y="44"/>
                      <a:pt x="138" y="35"/>
                      <a:pt x="136" y="27"/>
                    </a:cubicBezTo>
                    <a:cubicBezTo>
                      <a:pt x="135" y="24"/>
                      <a:pt x="133" y="21"/>
                      <a:pt x="129" y="21"/>
                    </a:cubicBezTo>
                    <a:cubicBezTo>
                      <a:pt x="90" y="13"/>
                      <a:pt x="50" y="13"/>
                      <a:pt x="11" y="21"/>
                    </a:cubicBezTo>
                    <a:cubicBezTo>
                      <a:pt x="8" y="21"/>
                      <a:pt x="5" y="24"/>
                      <a:pt x="4" y="27"/>
                    </a:cubicBezTo>
                    <a:cubicBezTo>
                      <a:pt x="0" y="47"/>
                      <a:pt x="0" y="67"/>
                      <a:pt x="4" y="87"/>
                    </a:cubicBezTo>
                    <a:cubicBezTo>
                      <a:pt x="5" y="91"/>
                      <a:pt x="9" y="94"/>
                      <a:pt x="13" y="94"/>
                    </a:cubicBezTo>
                    <a:cubicBezTo>
                      <a:pt x="25" y="94"/>
                      <a:pt x="36" y="95"/>
                      <a:pt x="48" y="94"/>
                    </a:cubicBezTo>
                    <a:cubicBezTo>
                      <a:pt x="47" y="96"/>
                      <a:pt x="45" y="98"/>
                      <a:pt x="45" y="101"/>
                    </a:cubicBezTo>
                    <a:cubicBezTo>
                      <a:pt x="39" y="117"/>
                      <a:pt x="44" y="138"/>
                      <a:pt x="44" y="155"/>
                    </a:cubicBezTo>
                    <a:cubicBezTo>
                      <a:pt x="44" y="159"/>
                      <a:pt x="47" y="162"/>
                      <a:pt x="50" y="163"/>
                    </a:cubicBezTo>
                    <a:cubicBezTo>
                      <a:pt x="65" y="169"/>
                      <a:pt x="82" y="172"/>
                      <a:pt x="98" y="168"/>
                    </a:cubicBezTo>
                    <a:cubicBezTo>
                      <a:pt x="102" y="167"/>
                      <a:pt x="105" y="163"/>
                      <a:pt x="105" y="159"/>
                    </a:cubicBezTo>
                    <a:cubicBezTo>
                      <a:pt x="105" y="136"/>
                      <a:pt x="106" y="112"/>
                      <a:pt x="109" y="89"/>
                    </a:cubicBezTo>
                    <a:cubicBezTo>
                      <a:pt x="116" y="88"/>
                      <a:pt x="123" y="87"/>
                      <a:pt x="131" y="87"/>
                    </a:cubicBezTo>
                    <a:cubicBezTo>
                      <a:pt x="131" y="87"/>
                      <a:pt x="131" y="86"/>
                      <a:pt x="131" y="86"/>
                    </a:cubicBezTo>
                    <a:cubicBezTo>
                      <a:pt x="129" y="115"/>
                      <a:pt x="140" y="143"/>
                      <a:pt x="174" y="156"/>
                    </a:cubicBezTo>
                    <a:cubicBezTo>
                      <a:pt x="210" y="170"/>
                      <a:pt x="239" y="133"/>
                      <a:pt x="251" y="105"/>
                    </a:cubicBezTo>
                    <a:cubicBezTo>
                      <a:pt x="262" y="77"/>
                      <a:pt x="259" y="43"/>
                      <a:pt x="241" y="20"/>
                    </a:cubicBezTo>
                    <a:close/>
                    <a:moveTo>
                      <a:pt x="122" y="67"/>
                    </a:moveTo>
                    <a:cubicBezTo>
                      <a:pt x="112" y="68"/>
                      <a:pt x="102" y="69"/>
                      <a:pt x="93" y="71"/>
                    </a:cubicBezTo>
                    <a:cubicBezTo>
                      <a:pt x="85" y="73"/>
                      <a:pt x="84" y="84"/>
                      <a:pt x="89" y="88"/>
                    </a:cubicBezTo>
                    <a:cubicBezTo>
                      <a:pt x="86" y="109"/>
                      <a:pt x="86" y="130"/>
                      <a:pt x="86" y="151"/>
                    </a:cubicBezTo>
                    <a:cubicBezTo>
                      <a:pt x="77" y="152"/>
                      <a:pt x="69" y="151"/>
                      <a:pt x="60" y="148"/>
                    </a:cubicBezTo>
                    <a:cubicBezTo>
                      <a:pt x="60" y="141"/>
                      <a:pt x="59" y="133"/>
                      <a:pt x="58" y="125"/>
                    </a:cubicBezTo>
                    <a:cubicBezTo>
                      <a:pt x="58" y="122"/>
                      <a:pt x="57" y="100"/>
                      <a:pt x="55" y="99"/>
                    </a:cubicBezTo>
                    <a:cubicBezTo>
                      <a:pt x="57" y="100"/>
                      <a:pt x="60" y="97"/>
                      <a:pt x="58" y="95"/>
                    </a:cubicBezTo>
                    <a:cubicBezTo>
                      <a:pt x="58" y="95"/>
                      <a:pt x="58" y="94"/>
                      <a:pt x="57" y="94"/>
                    </a:cubicBezTo>
                    <a:cubicBezTo>
                      <a:pt x="62" y="92"/>
                      <a:pt x="64" y="84"/>
                      <a:pt x="58" y="83"/>
                    </a:cubicBezTo>
                    <a:cubicBezTo>
                      <a:pt x="46" y="81"/>
                      <a:pt x="34" y="78"/>
                      <a:pt x="21" y="76"/>
                    </a:cubicBezTo>
                    <a:cubicBezTo>
                      <a:pt x="20" y="65"/>
                      <a:pt x="20" y="54"/>
                      <a:pt x="20" y="43"/>
                    </a:cubicBezTo>
                    <a:cubicBezTo>
                      <a:pt x="21" y="30"/>
                      <a:pt x="60" y="33"/>
                      <a:pt x="70" y="33"/>
                    </a:cubicBezTo>
                    <a:cubicBezTo>
                      <a:pt x="86" y="33"/>
                      <a:pt x="101" y="35"/>
                      <a:pt x="117" y="37"/>
                    </a:cubicBezTo>
                    <a:cubicBezTo>
                      <a:pt x="123" y="39"/>
                      <a:pt x="124" y="56"/>
                      <a:pt x="122" y="67"/>
                    </a:cubicBezTo>
                    <a:close/>
                    <a:moveTo>
                      <a:pt x="235" y="86"/>
                    </a:moveTo>
                    <a:cubicBezTo>
                      <a:pt x="230" y="109"/>
                      <a:pt x="214" y="138"/>
                      <a:pt x="188" y="139"/>
                    </a:cubicBezTo>
                    <a:cubicBezTo>
                      <a:pt x="148" y="140"/>
                      <a:pt x="145" y="87"/>
                      <a:pt x="158" y="62"/>
                    </a:cubicBezTo>
                    <a:cubicBezTo>
                      <a:pt x="168" y="42"/>
                      <a:pt x="188" y="24"/>
                      <a:pt x="210" y="21"/>
                    </a:cubicBezTo>
                    <a:cubicBezTo>
                      <a:pt x="231" y="38"/>
                      <a:pt x="240" y="58"/>
                      <a:pt x="235" y="8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09" name="Freeform 409"/>
              <p:cNvSpPr>
                <a:spLocks noEditPoints="1"/>
              </p:cNvSpPr>
              <p:nvPr/>
            </p:nvSpPr>
            <p:spPr bwMode="auto">
              <a:xfrm>
                <a:off x="4088" y="-21"/>
                <a:ext cx="115" cy="141"/>
              </a:xfrm>
              <a:custGeom>
                <a:avLst/>
                <a:gdLst>
                  <a:gd name="T0" fmla="*/ 53 w 57"/>
                  <a:gd name="T1" fmla="*/ 16 h 70"/>
                  <a:gd name="T2" fmla="*/ 10 w 57"/>
                  <a:gd name="T3" fmla="*/ 14 h 70"/>
                  <a:gd name="T4" fmla="*/ 14 w 57"/>
                  <a:gd name="T5" fmla="*/ 23 h 70"/>
                  <a:gd name="T6" fmla="*/ 7 w 57"/>
                  <a:gd name="T7" fmla="*/ 28 h 70"/>
                  <a:gd name="T8" fmla="*/ 13 w 57"/>
                  <a:gd name="T9" fmla="*/ 58 h 70"/>
                  <a:gd name="T10" fmla="*/ 44 w 57"/>
                  <a:gd name="T11" fmla="*/ 51 h 70"/>
                  <a:gd name="T12" fmla="*/ 53 w 57"/>
                  <a:gd name="T13" fmla="*/ 16 h 70"/>
                  <a:gd name="T14" fmla="*/ 37 w 57"/>
                  <a:gd name="T15" fmla="*/ 28 h 70"/>
                  <a:gd name="T16" fmla="*/ 33 w 57"/>
                  <a:gd name="T17" fmla="*/ 38 h 70"/>
                  <a:gd name="T18" fmla="*/ 26 w 57"/>
                  <a:gd name="T19" fmla="*/ 46 h 70"/>
                  <a:gd name="T20" fmla="*/ 25 w 57"/>
                  <a:gd name="T21" fmla="*/ 47 h 70"/>
                  <a:gd name="T22" fmla="*/ 23 w 57"/>
                  <a:gd name="T23" fmla="*/ 42 h 70"/>
                  <a:gd name="T24" fmla="*/ 20 w 57"/>
                  <a:gd name="T25" fmla="*/ 35 h 70"/>
                  <a:gd name="T26" fmla="*/ 24 w 57"/>
                  <a:gd name="T27" fmla="*/ 34 h 70"/>
                  <a:gd name="T28" fmla="*/ 33 w 57"/>
                  <a:gd name="T29" fmla="*/ 28 h 70"/>
                  <a:gd name="T30" fmla="*/ 32 w 57"/>
                  <a:gd name="T31" fmla="*/ 22 h 70"/>
                  <a:gd name="T32" fmla="*/ 33 w 57"/>
                  <a:gd name="T33" fmla="*/ 21 h 70"/>
                  <a:gd name="T34" fmla="*/ 36 w 57"/>
                  <a:gd name="T35" fmla="*/ 21 h 70"/>
                  <a:gd name="T36" fmla="*/ 37 w 57"/>
                  <a:gd name="T37" fmla="*/ 22 h 70"/>
                  <a:gd name="T38" fmla="*/ 37 w 57"/>
                  <a:gd name="T39" fmla="*/ 23 h 70"/>
                  <a:gd name="T40" fmla="*/ 37 w 57"/>
                  <a:gd name="T41" fmla="*/ 23 h 70"/>
                  <a:gd name="T42" fmla="*/ 37 w 57"/>
                  <a:gd name="T43" fmla="*/ 24 h 70"/>
                  <a:gd name="T44" fmla="*/ 37 w 57"/>
                  <a:gd name="T45" fmla="*/ 28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7" h="70">
                    <a:moveTo>
                      <a:pt x="53" y="16"/>
                    </a:moveTo>
                    <a:cubicBezTo>
                      <a:pt x="46" y="0"/>
                      <a:pt x="20" y="1"/>
                      <a:pt x="10" y="14"/>
                    </a:cubicBezTo>
                    <a:cubicBezTo>
                      <a:pt x="8" y="17"/>
                      <a:pt x="10" y="22"/>
                      <a:pt x="14" y="23"/>
                    </a:cubicBezTo>
                    <a:cubicBezTo>
                      <a:pt x="11" y="24"/>
                      <a:pt x="9" y="26"/>
                      <a:pt x="7" y="28"/>
                    </a:cubicBezTo>
                    <a:cubicBezTo>
                      <a:pt x="0" y="37"/>
                      <a:pt x="8" y="50"/>
                      <a:pt x="13" y="58"/>
                    </a:cubicBezTo>
                    <a:cubicBezTo>
                      <a:pt x="23" y="70"/>
                      <a:pt x="37" y="61"/>
                      <a:pt x="44" y="51"/>
                    </a:cubicBezTo>
                    <a:cubicBezTo>
                      <a:pt x="51" y="42"/>
                      <a:pt x="57" y="28"/>
                      <a:pt x="53" y="16"/>
                    </a:cubicBezTo>
                    <a:close/>
                    <a:moveTo>
                      <a:pt x="37" y="28"/>
                    </a:moveTo>
                    <a:cubicBezTo>
                      <a:pt x="36" y="32"/>
                      <a:pt x="35" y="34"/>
                      <a:pt x="33" y="38"/>
                    </a:cubicBezTo>
                    <a:cubicBezTo>
                      <a:pt x="30" y="42"/>
                      <a:pt x="29" y="43"/>
                      <a:pt x="26" y="46"/>
                    </a:cubicBezTo>
                    <a:cubicBezTo>
                      <a:pt x="26" y="46"/>
                      <a:pt x="26" y="46"/>
                      <a:pt x="25" y="47"/>
                    </a:cubicBezTo>
                    <a:cubicBezTo>
                      <a:pt x="25" y="45"/>
                      <a:pt x="24" y="44"/>
                      <a:pt x="23" y="42"/>
                    </a:cubicBezTo>
                    <a:cubicBezTo>
                      <a:pt x="22" y="41"/>
                      <a:pt x="20" y="37"/>
                      <a:pt x="20" y="35"/>
                    </a:cubicBezTo>
                    <a:cubicBezTo>
                      <a:pt x="20" y="36"/>
                      <a:pt x="23" y="34"/>
                      <a:pt x="24" y="34"/>
                    </a:cubicBezTo>
                    <a:cubicBezTo>
                      <a:pt x="27" y="32"/>
                      <a:pt x="30" y="30"/>
                      <a:pt x="33" y="28"/>
                    </a:cubicBezTo>
                    <a:cubicBezTo>
                      <a:pt x="36" y="26"/>
                      <a:pt x="35" y="22"/>
                      <a:pt x="32" y="22"/>
                    </a:cubicBezTo>
                    <a:cubicBezTo>
                      <a:pt x="32" y="22"/>
                      <a:pt x="33" y="21"/>
                      <a:pt x="33" y="21"/>
                    </a:cubicBezTo>
                    <a:cubicBezTo>
                      <a:pt x="35" y="21"/>
                      <a:pt x="37" y="22"/>
                      <a:pt x="36" y="21"/>
                    </a:cubicBezTo>
                    <a:cubicBezTo>
                      <a:pt x="36" y="21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3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37" y="23"/>
                      <a:pt x="37" y="23"/>
                      <a:pt x="37" y="24"/>
                    </a:cubicBezTo>
                    <a:cubicBezTo>
                      <a:pt x="38" y="26"/>
                      <a:pt x="37" y="26"/>
                      <a:pt x="37" y="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0" name="Freeform 410"/>
              <p:cNvSpPr/>
              <p:nvPr/>
            </p:nvSpPr>
            <p:spPr bwMode="auto">
              <a:xfrm>
                <a:off x="2438" y="630"/>
                <a:ext cx="232" cy="390"/>
              </a:xfrm>
              <a:custGeom>
                <a:avLst/>
                <a:gdLst>
                  <a:gd name="T0" fmla="*/ 109 w 115"/>
                  <a:gd name="T1" fmla="*/ 131 h 193"/>
                  <a:gd name="T2" fmla="*/ 82 w 115"/>
                  <a:gd name="T3" fmla="*/ 90 h 193"/>
                  <a:gd name="T4" fmla="*/ 65 w 115"/>
                  <a:gd name="T5" fmla="*/ 65 h 193"/>
                  <a:gd name="T6" fmla="*/ 86 w 115"/>
                  <a:gd name="T7" fmla="*/ 58 h 193"/>
                  <a:gd name="T8" fmla="*/ 88 w 115"/>
                  <a:gd name="T9" fmla="*/ 44 h 193"/>
                  <a:gd name="T10" fmla="*/ 48 w 115"/>
                  <a:gd name="T11" fmla="*/ 52 h 193"/>
                  <a:gd name="T12" fmla="*/ 63 w 115"/>
                  <a:gd name="T13" fmla="*/ 90 h 193"/>
                  <a:gd name="T14" fmla="*/ 93 w 115"/>
                  <a:gd name="T15" fmla="*/ 133 h 193"/>
                  <a:gd name="T16" fmla="*/ 40 w 115"/>
                  <a:gd name="T17" fmla="*/ 165 h 193"/>
                  <a:gd name="T18" fmla="*/ 39 w 115"/>
                  <a:gd name="T19" fmla="*/ 161 h 193"/>
                  <a:gd name="T20" fmla="*/ 32 w 115"/>
                  <a:gd name="T21" fmla="*/ 139 h 193"/>
                  <a:gd name="T22" fmla="*/ 31 w 115"/>
                  <a:gd name="T23" fmla="*/ 130 h 193"/>
                  <a:gd name="T24" fmla="*/ 35 w 115"/>
                  <a:gd name="T25" fmla="*/ 84 h 193"/>
                  <a:gd name="T26" fmla="*/ 23 w 115"/>
                  <a:gd name="T27" fmla="*/ 40 h 193"/>
                  <a:gd name="T28" fmla="*/ 86 w 115"/>
                  <a:gd name="T29" fmla="*/ 22 h 193"/>
                  <a:gd name="T30" fmla="*/ 91 w 115"/>
                  <a:gd name="T31" fmla="*/ 46 h 193"/>
                  <a:gd name="T32" fmla="*/ 104 w 115"/>
                  <a:gd name="T33" fmla="*/ 41 h 193"/>
                  <a:gd name="T34" fmla="*/ 102 w 115"/>
                  <a:gd name="T35" fmla="*/ 18 h 193"/>
                  <a:gd name="T36" fmla="*/ 94 w 115"/>
                  <a:gd name="T37" fmla="*/ 7 h 193"/>
                  <a:gd name="T38" fmla="*/ 89 w 115"/>
                  <a:gd name="T39" fmla="*/ 8 h 193"/>
                  <a:gd name="T40" fmla="*/ 6 w 115"/>
                  <a:gd name="T41" fmla="*/ 52 h 193"/>
                  <a:gd name="T42" fmla="*/ 22 w 115"/>
                  <a:gd name="T43" fmla="*/ 95 h 193"/>
                  <a:gd name="T44" fmla="*/ 28 w 115"/>
                  <a:gd name="T45" fmla="*/ 118 h 193"/>
                  <a:gd name="T46" fmla="*/ 28 w 115"/>
                  <a:gd name="T47" fmla="*/ 118 h 193"/>
                  <a:gd name="T48" fmla="*/ 18 w 115"/>
                  <a:gd name="T49" fmla="*/ 118 h 193"/>
                  <a:gd name="T50" fmla="*/ 17 w 115"/>
                  <a:gd name="T51" fmla="*/ 121 h 193"/>
                  <a:gd name="T52" fmla="*/ 16 w 115"/>
                  <a:gd name="T53" fmla="*/ 128 h 193"/>
                  <a:gd name="T54" fmla="*/ 19 w 115"/>
                  <a:gd name="T55" fmla="*/ 143 h 193"/>
                  <a:gd name="T56" fmla="*/ 27 w 115"/>
                  <a:gd name="T57" fmla="*/ 162 h 193"/>
                  <a:gd name="T58" fmla="*/ 20 w 115"/>
                  <a:gd name="T59" fmla="*/ 160 h 193"/>
                  <a:gd name="T60" fmla="*/ 16 w 115"/>
                  <a:gd name="T61" fmla="*/ 167 h 193"/>
                  <a:gd name="T62" fmla="*/ 109 w 115"/>
                  <a:gd name="T63" fmla="*/ 131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15" h="193">
                    <a:moveTo>
                      <a:pt x="109" y="131"/>
                    </a:moveTo>
                    <a:cubicBezTo>
                      <a:pt x="108" y="116"/>
                      <a:pt x="91" y="101"/>
                      <a:pt x="82" y="90"/>
                    </a:cubicBezTo>
                    <a:cubicBezTo>
                      <a:pt x="76" y="82"/>
                      <a:pt x="70" y="73"/>
                      <a:pt x="65" y="65"/>
                    </a:cubicBezTo>
                    <a:cubicBezTo>
                      <a:pt x="58" y="51"/>
                      <a:pt x="78" y="57"/>
                      <a:pt x="86" y="58"/>
                    </a:cubicBezTo>
                    <a:cubicBezTo>
                      <a:pt x="94" y="59"/>
                      <a:pt x="95" y="46"/>
                      <a:pt x="88" y="44"/>
                    </a:cubicBezTo>
                    <a:cubicBezTo>
                      <a:pt x="76" y="41"/>
                      <a:pt x="53" y="36"/>
                      <a:pt x="48" y="52"/>
                    </a:cubicBezTo>
                    <a:cubicBezTo>
                      <a:pt x="43" y="65"/>
                      <a:pt x="55" y="80"/>
                      <a:pt x="63" y="90"/>
                    </a:cubicBezTo>
                    <a:cubicBezTo>
                      <a:pt x="71" y="101"/>
                      <a:pt x="92" y="119"/>
                      <a:pt x="93" y="133"/>
                    </a:cubicBezTo>
                    <a:cubicBezTo>
                      <a:pt x="97" y="166"/>
                      <a:pt x="65" y="170"/>
                      <a:pt x="40" y="165"/>
                    </a:cubicBezTo>
                    <a:cubicBezTo>
                      <a:pt x="40" y="164"/>
                      <a:pt x="40" y="163"/>
                      <a:pt x="39" y="161"/>
                    </a:cubicBezTo>
                    <a:cubicBezTo>
                      <a:pt x="36" y="154"/>
                      <a:pt x="34" y="147"/>
                      <a:pt x="32" y="139"/>
                    </a:cubicBezTo>
                    <a:cubicBezTo>
                      <a:pt x="31" y="136"/>
                      <a:pt x="31" y="133"/>
                      <a:pt x="31" y="130"/>
                    </a:cubicBezTo>
                    <a:cubicBezTo>
                      <a:pt x="50" y="126"/>
                      <a:pt x="43" y="102"/>
                      <a:pt x="35" y="84"/>
                    </a:cubicBezTo>
                    <a:cubicBezTo>
                      <a:pt x="29" y="71"/>
                      <a:pt x="20" y="55"/>
                      <a:pt x="23" y="40"/>
                    </a:cubicBezTo>
                    <a:cubicBezTo>
                      <a:pt x="27" y="19"/>
                      <a:pt x="67" y="23"/>
                      <a:pt x="86" y="22"/>
                    </a:cubicBezTo>
                    <a:cubicBezTo>
                      <a:pt x="87" y="31"/>
                      <a:pt x="88" y="39"/>
                      <a:pt x="91" y="46"/>
                    </a:cubicBezTo>
                    <a:cubicBezTo>
                      <a:pt x="95" y="53"/>
                      <a:pt x="107" y="48"/>
                      <a:pt x="104" y="41"/>
                    </a:cubicBezTo>
                    <a:cubicBezTo>
                      <a:pt x="101" y="34"/>
                      <a:pt x="100" y="25"/>
                      <a:pt x="102" y="18"/>
                    </a:cubicBezTo>
                    <a:cubicBezTo>
                      <a:pt x="103" y="12"/>
                      <a:pt x="99" y="7"/>
                      <a:pt x="94" y="7"/>
                    </a:cubicBezTo>
                    <a:cubicBezTo>
                      <a:pt x="92" y="7"/>
                      <a:pt x="90" y="7"/>
                      <a:pt x="89" y="8"/>
                    </a:cubicBezTo>
                    <a:cubicBezTo>
                      <a:pt x="57" y="0"/>
                      <a:pt x="0" y="8"/>
                      <a:pt x="6" y="52"/>
                    </a:cubicBezTo>
                    <a:cubicBezTo>
                      <a:pt x="8" y="67"/>
                      <a:pt x="15" y="81"/>
                      <a:pt x="22" y="95"/>
                    </a:cubicBezTo>
                    <a:cubicBezTo>
                      <a:pt x="27" y="104"/>
                      <a:pt x="34" y="114"/>
                      <a:pt x="28" y="118"/>
                    </a:cubicBezTo>
                    <a:cubicBezTo>
                      <a:pt x="28" y="118"/>
                      <a:pt x="28" y="118"/>
                      <a:pt x="28" y="118"/>
                    </a:cubicBezTo>
                    <a:cubicBezTo>
                      <a:pt x="26" y="115"/>
                      <a:pt x="21" y="115"/>
                      <a:pt x="18" y="118"/>
                    </a:cubicBezTo>
                    <a:cubicBezTo>
                      <a:pt x="18" y="119"/>
                      <a:pt x="17" y="120"/>
                      <a:pt x="17" y="121"/>
                    </a:cubicBezTo>
                    <a:cubicBezTo>
                      <a:pt x="15" y="123"/>
                      <a:pt x="14" y="126"/>
                      <a:pt x="16" y="128"/>
                    </a:cubicBezTo>
                    <a:cubicBezTo>
                      <a:pt x="16" y="133"/>
                      <a:pt x="18" y="139"/>
                      <a:pt x="19" y="143"/>
                    </a:cubicBezTo>
                    <a:cubicBezTo>
                      <a:pt x="21" y="150"/>
                      <a:pt x="23" y="156"/>
                      <a:pt x="27" y="162"/>
                    </a:cubicBezTo>
                    <a:cubicBezTo>
                      <a:pt x="25" y="162"/>
                      <a:pt x="22" y="161"/>
                      <a:pt x="20" y="160"/>
                    </a:cubicBezTo>
                    <a:cubicBezTo>
                      <a:pt x="16" y="158"/>
                      <a:pt x="13" y="165"/>
                      <a:pt x="16" y="167"/>
                    </a:cubicBezTo>
                    <a:cubicBezTo>
                      <a:pt x="49" y="193"/>
                      <a:pt x="115" y="185"/>
                      <a:pt x="109" y="1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1" name="Freeform 411"/>
              <p:cNvSpPr>
                <a:spLocks noEditPoints="1"/>
              </p:cNvSpPr>
              <p:nvPr/>
            </p:nvSpPr>
            <p:spPr bwMode="auto">
              <a:xfrm>
                <a:off x="2624" y="536"/>
                <a:ext cx="296" cy="423"/>
              </a:xfrm>
              <a:custGeom>
                <a:avLst/>
                <a:gdLst>
                  <a:gd name="T0" fmla="*/ 146 w 147"/>
                  <a:gd name="T1" fmla="*/ 139 h 210"/>
                  <a:gd name="T2" fmla="*/ 115 w 147"/>
                  <a:gd name="T3" fmla="*/ 121 h 210"/>
                  <a:gd name="T4" fmla="*/ 105 w 147"/>
                  <a:gd name="T5" fmla="*/ 130 h 210"/>
                  <a:gd name="T6" fmla="*/ 100 w 147"/>
                  <a:gd name="T7" fmla="*/ 134 h 210"/>
                  <a:gd name="T8" fmla="*/ 96 w 147"/>
                  <a:gd name="T9" fmla="*/ 135 h 210"/>
                  <a:gd name="T10" fmla="*/ 94 w 147"/>
                  <a:gd name="T11" fmla="*/ 135 h 210"/>
                  <a:gd name="T12" fmla="*/ 93 w 147"/>
                  <a:gd name="T13" fmla="*/ 134 h 210"/>
                  <a:gd name="T14" fmla="*/ 92 w 147"/>
                  <a:gd name="T15" fmla="*/ 134 h 210"/>
                  <a:gd name="T16" fmla="*/ 88 w 147"/>
                  <a:gd name="T17" fmla="*/ 130 h 210"/>
                  <a:gd name="T18" fmla="*/ 87 w 147"/>
                  <a:gd name="T19" fmla="*/ 130 h 210"/>
                  <a:gd name="T20" fmla="*/ 84 w 147"/>
                  <a:gd name="T21" fmla="*/ 125 h 210"/>
                  <a:gd name="T22" fmla="*/ 84 w 147"/>
                  <a:gd name="T23" fmla="*/ 123 h 210"/>
                  <a:gd name="T24" fmla="*/ 81 w 147"/>
                  <a:gd name="T25" fmla="*/ 114 h 210"/>
                  <a:gd name="T26" fmla="*/ 81 w 147"/>
                  <a:gd name="T27" fmla="*/ 112 h 210"/>
                  <a:gd name="T28" fmla="*/ 81 w 147"/>
                  <a:gd name="T29" fmla="*/ 103 h 210"/>
                  <a:gd name="T30" fmla="*/ 82 w 147"/>
                  <a:gd name="T31" fmla="*/ 99 h 210"/>
                  <a:gd name="T32" fmla="*/ 82 w 147"/>
                  <a:gd name="T33" fmla="*/ 98 h 210"/>
                  <a:gd name="T34" fmla="*/ 84 w 147"/>
                  <a:gd name="T35" fmla="*/ 96 h 210"/>
                  <a:gd name="T36" fmla="*/ 84 w 147"/>
                  <a:gd name="T37" fmla="*/ 95 h 210"/>
                  <a:gd name="T38" fmla="*/ 85 w 147"/>
                  <a:gd name="T39" fmla="*/ 95 h 210"/>
                  <a:gd name="T40" fmla="*/ 88 w 147"/>
                  <a:gd name="T41" fmla="*/ 95 h 210"/>
                  <a:gd name="T42" fmla="*/ 89 w 147"/>
                  <a:gd name="T43" fmla="*/ 95 h 210"/>
                  <a:gd name="T44" fmla="*/ 95 w 147"/>
                  <a:gd name="T45" fmla="*/ 96 h 210"/>
                  <a:gd name="T46" fmla="*/ 97 w 147"/>
                  <a:gd name="T47" fmla="*/ 98 h 210"/>
                  <a:gd name="T48" fmla="*/ 117 w 147"/>
                  <a:gd name="T49" fmla="*/ 108 h 210"/>
                  <a:gd name="T50" fmla="*/ 123 w 147"/>
                  <a:gd name="T51" fmla="*/ 96 h 210"/>
                  <a:gd name="T52" fmla="*/ 134 w 147"/>
                  <a:gd name="T53" fmla="*/ 91 h 210"/>
                  <a:gd name="T54" fmla="*/ 143 w 147"/>
                  <a:gd name="T55" fmla="*/ 83 h 210"/>
                  <a:gd name="T56" fmla="*/ 143 w 147"/>
                  <a:gd name="T57" fmla="*/ 82 h 210"/>
                  <a:gd name="T58" fmla="*/ 143 w 147"/>
                  <a:gd name="T59" fmla="*/ 73 h 210"/>
                  <a:gd name="T60" fmla="*/ 26 w 147"/>
                  <a:gd name="T61" fmla="*/ 147 h 210"/>
                  <a:gd name="T62" fmla="*/ 146 w 147"/>
                  <a:gd name="T63" fmla="*/ 143 h 210"/>
                  <a:gd name="T64" fmla="*/ 61 w 147"/>
                  <a:gd name="T65" fmla="*/ 74 h 210"/>
                  <a:gd name="T66" fmla="*/ 119 w 147"/>
                  <a:gd name="T67" fmla="*/ 85 h 210"/>
                  <a:gd name="T68" fmla="*/ 87 w 147"/>
                  <a:gd name="T69" fmla="*/ 75 h 210"/>
                  <a:gd name="T70" fmla="*/ 79 w 147"/>
                  <a:gd name="T71" fmla="*/ 148 h 210"/>
                  <a:gd name="T72" fmla="*/ 119 w 147"/>
                  <a:gd name="T73" fmla="*/ 127 h 210"/>
                  <a:gd name="T74" fmla="*/ 132 w 147"/>
                  <a:gd name="T75" fmla="*/ 144 h 210"/>
                  <a:gd name="T76" fmla="*/ 46 w 147"/>
                  <a:gd name="T77" fmla="*/ 143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" h="210">
                    <a:moveTo>
                      <a:pt x="146" y="143"/>
                    </a:moveTo>
                    <a:cubicBezTo>
                      <a:pt x="146" y="141"/>
                      <a:pt x="146" y="140"/>
                      <a:pt x="146" y="139"/>
                    </a:cubicBezTo>
                    <a:cubicBezTo>
                      <a:pt x="142" y="129"/>
                      <a:pt x="130" y="121"/>
                      <a:pt x="120" y="117"/>
                    </a:cubicBezTo>
                    <a:cubicBezTo>
                      <a:pt x="117" y="116"/>
                      <a:pt x="116" y="118"/>
                      <a:pt x="115" y="121"/>
                    </a:cubicBezTo>
                    <a:cubicBezTo>
                      <a:pt x="114" y="120"/>
                      <a:pt x="112" y="121"/>
                      <a:pt x="111" y="123"/>
                    </a:cubicBezTo>
                    <a:cubicBezTo>
                      <a:pt x="109" y="125"/>
                      <a:pt x="107" y="128"/>
                      <a:pt x="105" y="130"/>
                    </a:cubicBezTo>
                    <a:cubicBezTo>
                      <a:pt x="104" y="131"/>
                      <a:pt x="103" y="132"/>
                      <a:pt x="102" y="133"/>
                    </a:cubicBezTo>
                    <a:cubicBezTo>
                      <a:pt x="102" y="132"/>
                      <a:pt x="98" y="134"/>
                      <a:pt x="100" y="134"/>
                    </a:cubicBezTo>
                    <a:cubicBezTo>
                      <a:pt x="99" y="134"/>
                      <a:pt x="98" y="134"/>
                      <a:pt x="97" y="135"/>
                    </a:cubicBezTo>
                    <a:cubicBezTo>
                      <a:pt x="97" y="135"/>
                      <a:pt x="97" y="135"/>
                      <a:pt x="96" y="135"/>
                    </a:cubicBezTo>
                    <a:cubicBezTo>
                      <a:pt x="96" y="135"/>
                      <a:pt x="96" y="135"/>
                      <a:pt x="96" y="135"/>
                    </a:cubicBezTo>
                    <a:cubicBezTo>
                      <a:pt x="95" y="135"/>
                      <a:pt x="94" y="135"/>
                      <a:pt x="94" y="135"/>
                    </a:cubicBezTo>
                    <a:cubicBezTo>
                      <a:pt x="93" y="135"/>
                      <a:pt x="93" y="135"/>
                      <a:pt x="93" y="135"/>
                    </a:cubicBezTo>
                    <a:cubicBezTo>
                      <a:pt x="93" y="135"/>
                      <a:pt x="93" y="135"/>
                      <a:pt x="93" y="134"/>
                    </a:cubicBezTo>
                    <a:cubicBezTo>
                      <a:pt x="93" y="134"/>
                      <a:pt x="93" y="134"/>
                      <a:pt x="92" y="134"/>
                    </a:cubicBezTo>
                    <a:cubicBezTo>
                      <a:pt x="92" y="134"/>
                      <a:pt x="92" y="134"/>
                      <a:pt x="92" y="134"/>
                    </a:cubicBezTo>
                    <a:cubicBezTo>
                      <a:pt x="92" y="134"/>
                      <a:pt x="92" y="134"/>
                      <a:pt x="91" y="134"/>
                    </a:cubicBezTo>
                    <a:cubicBezTo>
                      <a:pt x="90" y="133"/>
                      <a:pt x="89" y="132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7" y="130"/>
                      <a:pt x="87" y="130"/>
                      <a:pt x="87" y="130"/>
                    </a:cubicBezTo>
                    <a:cubicBezTo>
                      <a:pt x="87" y="129"/>
                      <a:pt x="86" y="128"/>
                      <a:pt x="86" y="127"/>
                    </a:cubicBezTo>
                    <a:cubicBezTo>
                      <a:pt x="85" y="126"/>
                      <a:pt x="85" y="125"/>
                      <a:pt x="84" y="125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84" y="124"/>
                      <a:pt x="84" y="123"/>
                      <a:pt x="84" y="123"/>
                    </a:cubicBezTo>
                    <a:cubicBezTo>
                      <a:pt x="83" y="121"/>
                      <a:pt x="82" y="119"/>
                      <a:pt x="82" y="117"/>
                    </a:cubicBezTo>
                    <a:cubicBezTo>
                      <a:pt x="82" y="116"/>
                      <a:pt x="81" y="115"/>
                      <a:pt x="81" y="114"/>
                    </a:cubicBezTo>
                    <a:cubicBezTo>
                      <a:pt x="81" y="113"/>
                      <a:pt x="81" y="113"/>
                      <a:pt x="81" y="113"/>
                    </a:cubicBezTo>
                    <a:cubicBezTo>
                      <a:pt x="81" y="113"/>
                      <a:pt x="81" y="112"/>
                      <a:pt x="81" y="112"/>
                    </a:cubicBezTo>
                    <a:cubicBezTo>
                      <a:pt x="81" y="110"/>
                      <a:pt x="81" y="108"/>
                      <a:pt x="81" y="106"/>
                    </a:cubicBezTo>
                    <a:cubicBezTo>
                      <a:pt x="81" y="105"/>
                      <a:pt x="81" y="104"/>
                      <a:pt x="81" y="103"/>
                    </a:cubicBezTo>
                    <a:cubicBezTo>
                      <a:pt x="81" y="103"/>
                      <a:pt x="81" y="102"/>
                      <a:pt x="81" y="102"/>
                    </a:cubicBezTo>
                    <a:cubicBezTo>
                      <a:pt x="82" y="101"/>
                      <a:pt x="82" y="100"/>
                      <a:pt x="82" y="99"/>
                    </a:cubicBezTo>
                    <a:cubicBezTo>
                      <a:pt x="82" y="99"/>
                      <a:pt x="82" y="99"/>
                      <a:pt x="82" y="98"/>
                    </a:cubicBezTo>
                    <a:cubicBezTo>
                      <a:pt x="82" y="98"/>
                      <a:pt x="82" y="98"/>
                      <a:pt x="82" y="98"/>
                    </a:cubicBezTo>
                    <a:cubicBezTo>
                      <a:pt x="83" y="98"/>
                      <a:pt x="83" y="97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6"/>
                      <a:pt x="84" y="96"/>
                      <a:pt x="84" y="96"/>
                    </a:cubicBezTo>
                    <a:cubicBezTo>
                      <a:pt x="84" y="95"/>
                      <a:pt x="84" y="96"/>
                      <a:pt x="84" y="95"/>
                    </a:cubicBezTo>
                    <a:cubicBezTo>
                      <a:pt x="84" y="95"/>
                      <a:pt x="84" y="95"/>
                      <a:pt x="84" y="95"/>
                    </a:cubicBezTo>
                    <a:cubicBezTo>
                      <a:pt x="84" y="95"/>
                      <a:pt x="85" y="95"/>
                      <a:pt x="85" y="95"/>
                    </a:cubicBezTo>
                    <a:cubicBezTo>
                      <a:pt x="85" y="95"/>
                      <a:pt x="86" y="95"/>
                      <a:pt x="86" y="95"/>
                    </a:cubicBezTo>
                    <a:cubicBezTo>
                      <a:pt x="86" y="95"/>
                      <a:pt x="88" y="95"/>
                      <a:pt x="88" y="95"/>
                    </a:cubicBezTo>
                    <a:cubicBezTo>
                      <a:pt x="88" y="95"/>
                      <a:pt x="89" y="95"/>
                      <a:pt x="89" y="95"/>
                    </a:cubicBezTo>
                    <a:cubicBezTo>
                      <a:pt x="89" y="95"/>
                      <a:pt x="89" y="95"/>
                      <a:pt x="89" y="95"/>
                    </a:cubicBezTo>
                    <a:cubicBezTo>
                      <a:pt x="90" y="95"/>
                      <a:pt x="91" y="95"/>
                      <a:pt x="92" y="95"/>
                    </a:cubicBezTo>
                    <a:cubicBezTo>
                      <a:pt x="93" y="96"/>
                      <a:pt x="94" y="96"/>
                      <a:pt x="95" y="96"/>
                    </a:cubicBezTo>
                    <a:cubicBezTo>
                      <a:pt x="95" y="96"/>
                      <a:pt x="95" y="97"/>
                      <a:pt x="95" y="97"/>
                    </a:cubicBezTo>
                    <a:cubicBezTo>
                      <a:pt x="96" y="97"/>
                      <a:pt x="97" y="97"/>
                      <a:pt x="97" y="98"/>
                    </a:cubicBezTo>
                    <a:cubicBezTo>
                      <a:pt x="100" y="99"/>
                      <a:pt x="103" y="101"/>
                      <a:pt x="106" y="103"/>
                    </a:cubicBezTo>
                    <a:cubicBezTo>
                      <a:pt x="110" y="105"/>
                      <a:pt x="113" y="107"/>
                      <a:pt x="117" y="108"/>
                    </a:cubicBezTo>
                    <a:cubicBezTo>
                      <a:pt x="123" y="110"/>
                      <a:pt x="127" y="103"/>
                      <a:pt x="125" y="98"/>
                    </a:cubicBezTo>
                    <a:cubicBezTo>
                      <a:pt x="124" y="97"/>
                      <a:pt x="124" y="97"/>
                      <a:pt x="123" y="96"/>
                    </a:cubicBezTo>
                    <a:cubicBezTo>
                      <a:pt x="126" y="97"/>
                      <a:pt x="129" y="96"/>
                      <a:pt x="131" y="94"/>
                    </a:cubicBezTo>
                    <a:cubicBezTo>
                      <a:pt x="131" y="93"/>
                      <a:pt x="132" y="92"/>
                      <a:pt x="134" y="91"/>
                    </a:cubicBezTo>
                    <a:cubicBezTo>
                      <a:pt x="134" y="91"/>
                      <a:pt x="136" y="89"/>
                      <a:pt x="137" y="89"/>
                    </a:cubicBezTo>
                    <a:cubicBezTo>
                      <a:pt x="139" y="87"/>
                      <a:pt x="142" y="86"/>
                      <a:pt x="143" y="83"/>
                    </a:cubicBezTo>
                    <a:cubicBezTo>
                      <a:pt x="143" y="83"/>
                      <a:pt x="143" y="82"/>
                      <a:pt x="143" y="82"/>
                    </a:cubicBezTo>
                    <a:cubicBezTo>
                      <a:pt x="146" y="78"/>
                      <a:pt x="144" y="81"/>
                      <a:pt x="143" y="82"/>
                    </a:cubicBezTo>
                    <a:cubicBezTo>
                      <a:pt x="145" y="80"/>
                      <a:pt x="146" y="77"/>
                      <a:pt x="144" y="74"/>
                    </a:cubicBezTo>
                    <a:cubicBezTo>
                      <a:pt x="144" y="74"/>
                      <a:pt x="143" y="73"/>
                      <a:pt x="143" y="73"/>
                    </a:cubicBezTo>
                    <a:cubicBezTo>
                      <a:pt x="144" y="70"/>
                      <a:pt x="143" y="67"/>
                      <a:pt x="141" y="64"/>
                    </a:cubicBezTo>
                    <a:cubicBezTo>
                      <a:pt x="88" y="0"/>
                      <a:pt x="0" y="81"/>
                      <a:pt x="26" y="147"/>
                    </a:cubicBezTo>
                    <a:cubicBezTo>
                      <a:pt x="47" y="199"/>
                      <a:pt x="138" y="210"/>
                      <a:pt x="146" y="145"/>
                    </a:cubicBezTo>
                    <a:cubicBezTo>
                      <a:pt x="147" y="144"/>
                      <a:pt x="146" y="143"/>
                      <a:pt x="146" y="143"/>
                    </a:cubicBezTo>
                    <a:close/>
                    <a:moveTo>
                      <a:pt x="46" y="143"/>
                    </a:moveTo>
                    <a:cubicBezTo>
                      <a:pt x="33" y="121"/>
                      <a:pt x="46" y="90"/>
                      <a:pt x="61" y="74"/>
                    </a:cubicBezTo>
                    <a:cubicBezTo>
                      <a:pt x="81" y="53"/>
                      <a:pt x="106" y="59"/>
                      <a:pt x="127" y="75"/>
                    </a:cubicBezTo>
                    <a:cubicBezTo>
                      <a:pt x="123" y="78"/>
                      <a:pt x="120" y="82"/>
                      <a:pt x="119" y="85"/>
                    </a:cubicBezTo>
                    <a:cubicBezTo>
                      <a:pt x="118" y="87"/>
                      <a:pt x="118" y="88"/>
                      <a:pt x="118" y="89"/>
                    </a:cubicBezTo>
                    <a:cubicBezTo>
                      <a:pt x="110" y="81"/>
                      <a:pt x="98" y="76"/>
                      <a:pt x="87" y="75"/>
                    </a:cubicBezTo>
                    <a:cubicBezTo>
                      <a:pt x="76" y="75"/>
                      <a:pt x="67" y="83"/>
                      <a:pt x="63" y="93"/>
                    </a:cubicBezTo>
                    <a:cubicBezTo>
                      <a:pt x="57" y="110"/>
                      <a:pt x="63" y="137"/>
                      <a:pt x="79" y="148"/>
                    </a:cubicBezTo>
                    <a:cubicBezTo>
                      <a:pt x="96" y="160"/>
                      <a:pt x="112" y="142"/>
                      <a:pt x="119" y="127"/>
                    </a:cubicBezTo>
                    <a:cubicBezTo>
                      <a:pt x="119" y="127"/>
                      <a:pt x="119" y="127"/>
                      <a:pt x="119" y="127"/>
                    </a:cubicBezTo>
                    <a:cubicBezTo>
                      <a:pt x="122" y="129"/>
                      <a:pt x="124" y="131"/>
                      <a:pt x="126" y="133"/>
                    </a:cubicBezTo>
                    <a:cubicBezTo>
                      <a:pt x="129" y="136"/>
                      <a:pt x="130" y="141"/>
                      <a:pt x="132" y="144"/>
                    </a:cubicBezTo>
                    <a:cubicBezTo>
                      <a:pt x="133" y="146"/>
                      <a:pt x="135" y="147"/>
                      <a:pt x="137" y="147"/>
                    </a:cubicBezTo>
                    <a:cubicBezTo>
                      <a:pt x="119" y="184"/>
                      <a:pt x="65" y="175"/>
                      <a:pt x="4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2" name="Freeform 412"/>
              <p:cNvSpPr>
                <a:spLocks noEditPoints="1"/>
              </p:cNvSpPr>
              <p:nvPr/>
            </p:nvSpPr>
            <p:spPr bwMode="auto">
              <a:xfrm>
                <a:off x="2938" y="507"/>
                <a:ext cx="289" cy="428"/>
              </a:xfrm>
              <a:custGeom>
                <a:avLst/>
                <a:gdLst>
                  <a:gd name="T0" fmla="*/ 135 w 143"/>
                  <a:gd name="T1" fmla="*/ 74 h 212"/>
                  <a:gd name="T2" fmla="*/ 62 w 143"/>
                  <a:gd name="T3" fmla="*/ 56 h 212"/>
                  <a:gd name="T4" fmla="*/ 62 w 143"/>
                  <a:gd name="T5" fmla="*/ 10 h 212"/>
                  <a:gd name="T6" fmla="*/ 53 w 143"/>
                  <a:gd name="T7" fmla="*/ 1 h 212"/>
                  <a:gd name="T8" fmla="*/ 25 w 143"/>
                  <a:gd name="T9" fmla="*/ 8 h 212"/>
                  <a:gd name="T10" fmla="*/ 22 w 143"/>
                  <a:gd name="T11" fmla="*/ 9 h 212"/>
                  <a:gd name="T12" fmla="*/ 17 w 143"/>
                  <a:gd name="T13" fmla="*/ 12 h 212"/>
                  <a:gd name="T14" fmla="*/ 4 w 143"/>
                  <a:gd name="T15" fmla="*/ 111 h 212"/>
                  <a:gd name="T16" fmla="*/ 6 w 143"/>
                  <a:gd name="T17" fmla="*/ 204 h 212"/>
                  <a:gd name="T18" fmla="*/ 22 w 143"/>
                  <a:gd name="T19" fmla="*/ 204 h 212"/>
                  <a:gd name="T20" fmla="*/ 22 w 143"/>
                  <a:gd name="T21" fmla="*/ 202 h 212"/>
                  <a:gd name="T22" fmla="*/ 25 w 143"/>
                  <a:gd name="T23" fmla="*/ 202 h 212"/>
                  <a:gd name="T24" fmla="*/ 55 w 143"/>
                  <a:gd name="T25" fmla="*/ 198 h 212"/>
                  <a:gd name="T26" fmla="*/ 62 w 143"/>
                  <a:gd name="T27" fmla="*/ 190 h 212"/>
                  <a:gd name="T28" fmla="*/ 62 w 143"/>
                  <a:gd name="T29" fmla="*/ 127 h 212"/>
                  <a:gd name="T30" fmla="*/ 82 w 143"/>
                  <a:gd name="T31" fmla="*/ 126 h 212"/>
                  <a:gd name="T32" fmla="*/ 88 w 143"/>
                  <a:gd name="T33" fmla="*/ 160 h 212"/>
                  <a:gd name="T34" fmla="*/ 94 w 143"/>
                  <a:gd name="T35" fmla="*/ 171 h 212"/>
                  <a:gd name="T36" fmla="*/ 128 w 143"/>
                  <a:gd name="T37" fmla="*/ 166 h 212"/>
                  <a:gd name="T38" fmla="*/ 133 w 143"/>
                  <a:gd name="T39" fmla="*/ 158 h 212"/>
                  <a:gd name="T40" fmla="*/ 141 w 143"/>
                  <a:gd name="T41" fmla="*/ 132 h 212"/>
                  <a:gd name="T42" fmla="*/ 135 w 143"/>
                  <a:gd name="T43" fmla="*/ 74 h 212"/>
                  <a:gd name="T44" fmla="*/ 106 w 143"/>
                  <a:gd name="T45" fmla="*/ 154 h 212"/>
                  <a:gd name="T46" fmla="*/ 65 w 143"/>
                  <a:gd name="T47" fmla="*/ 96 h 212"/>
                  <a:gd name="T48" fmla="*/ 44 w 143"/>
                  <a:gd name="T49" fmla="*/ 184 h 212"/>
                  <a:gd name="T50" fmla="*/ 24 w 143"/>
                  <a:gd name="T51" fmla="*/ 191 h 212"/>
                  <a:gd name="T52" fmla="*/ 23 w 143"/>
                  <a:gd name="T53" fmla="*/ 122 h 212"/>
                  <a:gd name="T54" fmla="*/ 26 w 143"/>
                  <a:gd name="T55" fmla="*/ 21 h 212"/>
                  <a:gd name="T56" fmla="*/ 27 w 143"/>
                  <a:gd name="T57" fmla="*/ 21 h 212"/>
                  <a:gd name="T58" fmla="*/ 44 w 143"/>
                  <a:gd name="T59" fmla="*/ 19 h 212"/>
                  <a:gd name="T60" fmla="*/ 44 w 143"/>
                  <a:gd name="T61" fmla="*/ 76 h 212"/>
                  <a:gd name="T62" fmla="*/ 60 w 143"/>
                  <a:gd name="T63" fmla="*/ 83 h 212"/>
                  <a:gd name="T64" fmla="*/ 67 w 143"/>
                  <a:gd name="T65" fmla="*/ 80 h 212"/>
                  <a:gd name="T66" fmla="*/ 102 w 143"/>
                  <a:gd name="T67" fmla="*/ 66 h 212"/>
                  <a:gd name="T68" fmla="*/ 120 w 143"/>
                  <a:gd name="T69" fmla="*/ 91 h 212"/>
                  <a:gd name="T70" fmla="*/ 123 w 143"/>
                  <a:gd name="T71" fmla="*/ 148 h 212"/>
                  <a:gd name="T72" fmla="*/ 123 w 143"/>
                  <a:gd name="T73" fmla="*/ 150 h 212"/>
                  <a:gd name="T74" fmla="*/ 119 w 143"/>
                  <a:gd name="T75" fmla="*/ 151 h 212"/>
                  <a:gd name="T76" fmla="*/ 106 w 143"/>
                  <a:gd name="T77" fmla="*/ 154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3" h="212">
                    <a:moveTo>
                      <a:pt x="135" y="74"/>
                    </a:moveTo>
                    <a:cubicBezTo>
                      <a:pt x="123" y="45"/>
                      <a:pt x="81" y="34"/>
                      <a:pt x="62" y="56"/>
                    </a:cubicBezTo>
                    <a:cubicBezTo>
                      <a:pt x="63" y="40"/>
                      <a:pt x="63" y="25"/>
                      <a:pt x="62" y="10"/>
                    </a:cubicBezTo>
                    <a:cubicBezTo>
                      <a:pt x="62" y="5"/>
                      <a:pt x="58" y="0"/>
                      <a:pt x="53" y="1"/>
                    </a:cubicBezTo>
                    <a:cubicBezTo>
                      <a:pt x="43" y="2"/>
                      <a:pt x="34" y="5"/>
                      <a:pt x="25" y="8"/>
                    </a:cubicBezTo>
                    <a:cubicBezTo>
                      <a:pt x="24" y="8"/>
                      <a:pt x="23" y="9"/>
                      <a:pt x="22" y="9"/>
                    </a:cubicBezTo>
                    <a:cubicBezTo>
                      <a:pt x="20" y="9"/>
                      <a:pt x="18" y="10"/>
                      <a:pt x="17" y="12"/>
                    </a:cubicBezTo>
                    <a:cubicBezTo>
                      <a:pt x="8" y="44"/>
                      <a:pt x="6" y="78"/>
                      <a:pt x="4" y="111"/>
                    </a:cubicBezTo>
                    <a:cubicBezTo>
                      <a:pt x="3" y="141"/>
                      <a:pt x="0" y="174"/>
                      <a:pt x="6" y="204"/>
                    </a:cubicBezTo>
                    <a:cubicBezTo>
                      <a:pt x="7" y="212"/>
                      <a:pt x="20" y="212"/>
                      <a:pt x="22" y="204"/>
                    </a:cubicBezTo>
                    <a:cubicBezTo>
                      <a:pt x="22" y="203"/>
                      <a:pt x="22" y="202"/>
                      <a:pt x="22" y="202"/>
                    </a:cubicBezTo>
                    <a:cubicBezTo>
                      <a:pt x="23" y="202"/>
                      <a:pt x="24" y="202"/>
                      <a:pt x="25" y="202"/>
                    </a:cubicBezTo>
                    <a:cubicBezTo>
                      <a:pt x="35" y="203"/>
                      <a:pt x="46" y="202"/>
                      <a:pt x="55" y="198"/>
                    </a:cubicBezTo>
                    <a:cubicBezTo>
                      <a:pt x="59" y="197"/>
                      <a:pt x="62" y="194"/>
                      <a:pt x="62" y="190"/>
                    </a:cubicBezTo>
                    <a:cubicBezTo>
                      <a:pt x="63" y="169"/>
                      <a:pt x="59" y="148"/>
                      <a:pt x="62" y="127"/>
                    </a:cubicBezTo>
                    <a:cubicBezTo>
                      <a:pt x="64" y="111"/>
                      <a:pt x="75" y="113"/>
                      <a:pt x="82" y="126"/>
                    </a:cubicBezTo>
                    <a:cubicBezTo>
                      <a:pt x="87" y="135"/>
                      <a:pt x="90" y="150"/>
                      <a:pt x="88" y="160"/>
                    </a:cubicBezTo>
                    <a:cubicBezTo>
                      <a:pt x="87" y="165"/>
                      <a:pt x="89" y="170"/>
                      <a:pt x="94" y="171"/>
                    </a:cubicBezTo>
                    <a:cubicBezTo>
                      <a:pt x="106" y="175"/>
                      <a:pt x="117" y="172"/>
                      <a:pt x="128" y="166"/>
                    </a:cubicBezTo>
                    <a:cubicBezTo>
                      <a:pt x="132" y="165"/>
                      <a:pt x="133" y="161"/>
                      <a:pt x="133" y="158"/>
                    </a:cubicBezTo>
                    <a:cubicBezTo>
                      <a:pt x="141" y="157"/>
                      <a:pt x="141" y="139"/>
                      <a:pt x="141" y="132"/>
                    </a:cubicBezTo>
                    <a:cubicBezTo>
                      <a:pt x="142" y="113"/>
                      <a:pt x="143" y="92"/>
                      <a:pt x="135" y="74"/>
                    </a:cubicBezTo>
                    <a:close/>
                    <a:moveTo>
                      <a:pt x="106" y="154"/>
                    </a:moveTo>
                    <a:cubicBezTo>
                      <a:pt x="105" y="130"/>
                      <a:pt x="93" y="89"/>
                      <a:pt x="65" y="96"/>
                    </a:cubicBezTo>
                    <a:cubicBezTo>
                      <a:pt x="33" y="105"/>
                      <a:pt x="41" y="156"/>
                      <a:pt x="44" y="184"/>
                    </a:cubicBezTo>
                    <a:cubicBezTo>
                      <a:pt x="37" y="187"/>
                      <a:pt x="30" y="188"/>
                      <a:pt x="24" y="191"/>
                    </a:cubicBezTo>
                    <a:cubicBezTo>
                      <a:pt x="26" y="168"/>
                      <a:pt x="23" y="144"/>
                      <a:pt x="23" y="122"/>
                    </a:cubicBezTo>
                    <a:cubicBezTo>
                      <a:pt x="22" y="88"/>
                      <a:pt x="23" y="55"/>
                      <a:pt x="26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32" y="21"/>
                      <a:pt x="38" y="20"/>
                      <a:pt x="44" y="19"/>
                    </a:cubicBezTo>
                    <a:cubicBezTo>
                      <a:pt x="44" y="38"/>
                      <a:pt x="44" y="57"/>
                      <a:pt x="44" y="76"/>
                    </a:cubicBezTo>
                    <a:cubicBezTo>
                      <a:pt x="44" y="85"/>
                      <a:pt x="55" y="87"/>
                      <a:pt x="60" y="83"/>
                    </a:cubicBezTo>
                    <a:cubicBezTo>
                      <a:pt x="62" y="83"/>
                      <a:pt x="65" y="82"/>
                      <a:pt x="67" y="80"/>
                    </a:cubicBezTo>
                    <a:cubicBezTo>
                      <a:pt x="77" y="66"/>
                      <a:pt x="84" y="58"/>
                      <a:pt x="102" y="66"/>
                    </a:cubicBezTo>
                    <a:cubicBezTo>
                      <a:pt x="113" y="71"/>
                      <a:pt x="117" y="80"/>
                      <a:pt x="120" y="91"/>
                    </a:cubicBezTo>
                    <a:cubicBezTo>
                      <a:pt x="125" y="109"/>
                      <a:pt x="123" y="129"/>
                      <a:pt x="123" y="148"/>
                    </a:cubicBezTo>
                    <a:cubicBezTo>
                      <a:pt x="123" y="149"/>
                      <a:pt x="123" y="149"/>
                      <a:pt x="123" y="150"/>
                    </a:cubicBezTo>
                    <a:cubicBezTo>
                      <a:pt x="122" y="150"/>
                      <a:pt x="120" y="150"/>
                      <a:pt x="119" y="151"/>
                    </a:cubicBezTo>
                    <a:cubicBezTo>
                      <a:pt x="115" y="153"/>
                      <a:pt x="110" y="154"/>
                      <a:pt x="106" y="1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3" name="Freeform 413"/>
              <p:cNvSpPr>
                <a:spLocks noEditPoints="1"/>
              </p:cNvSpPr>
              <p:nvPr/>
            </p:nvSpPr>
            <p:spPr bwMode="auto">
              <a:xfrm>
                <a:off x="3192" y="509"/>
                <a:ext cx="339" cy="384"/>
              </a:xfrm>
              <a:custGeom>
                <a:avLst/>
                <a:gdLst>
                  <a:gd name="T0" fmla="*/ 84 w 168"/>
                  <a:gd name="T1" fmla="*/ 0 h 190"/>
                  <a:gd name="T2" fmla="*/ 76 w 168"/>
                  <a:gd name="T3" fmla="*/ 11 h 190"/>
                  <a:gd name="T4" fmla="*/ 102 w 168"/>
                  <a:gd name="T5" fmla="*/ 171 h 190"/>
                  <a:gd name="T6" fmla="*/ 164 w 168"/>
                  <a:gd name="T7" fmla="*/ 79 h 190"/>
                  <a:gd name="T8" fmla="*/ 84 w 168"/>
                  <a:gd name="T9" fmla="*/ 0 h 190"/>
                  <a:gd name="T10" fmla="*/ 112 w 168"/>
                  <a:gd name="T11" fmla="*/ 150 h 190"/>
                  <a:gd name="T12" fmla="*/ 88 w 168"/>
                  <a:gd name="T13" fmla="*/ 21 h 190"/>
                  <a:gd name="T14" fmla="*/ 91 w 168"/>
                  <a:gd name="T15" fmla="*/ 18 h 190"/>
                  <a:gd name="T16" fmla="*/ 112 w 168"/>
                  <a:gd name="T17" fmla="*/ 15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90">
                    <a:moveTo>
                      <a:pt x="84" y="0"/>
                    </a:moveTo>
                    <a:cubicBezTo>
                      <a:pt x="77" y="0"/>
                      <a:pt x="75" y="6"/>
                      <a:pt x="76" y="11"/>
                    </a:cubicBezTo>
                    <a:cubicBezTo>
                      <a:pt x="3" y="8"/>
                      <a:pt x="0" y="187"/>
                      <a:pt x="102" y="171"/>
                    </a:cubicBezTo>
                    <a:cubicBezTo>
                      <a:pt x="146" y="165"/>
                      <a:pt x="165" y="119"/>
                      <a:pt x="164" y="79"/>
                    </a:cubicBezTo>
                    <a:cubicBezTo>
                      <a:pt x="163" y="33"/>
                      <a:pt x="130" y="0"/>
                      <a:pt x="84" y="0"/>
                    </a:cubicBezTo>
                    <a:close/>
                    <a:moveTo>
                      <a:pt x="112" y="150"/>
                    </a:moveTo>
                    <a:cubicBezTo>
                      <a:pt x="38" y="190"/>
                      <a:pt x="9" y="25"/>
                      <a:pt x="88" y="21"/>
                    </a:cubicBezTo>
                    <a:cubicBezTo>
                      <a:pt x="90" y="20"/>
                      <a:pt x="91" y="19"/>
                      <a:pt x="91" y="18"/>
                    </a:cubicBezTo>
                    <a:cubicBezTo>
                      <a:pt x="154" y="25"/>
                      <a:pt x="168" y="120"/>
                      <a:pt x="112" y="1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4" name="Freeform 414"/>
              <p:cNvSpPr>
                <a:spLocks noEditPoints="1"/>
              </p:cNvSpPr>
              <p:nvPr/>
            </p:nvSpPr>
            <p:spPr bwMode="auto">
              <a:xfrm>
                <a:off x="3324" y="582"/>
                <a:ext cx="143" cy="175"/>
              </a:xfrm>
              <a:custGeom>
                <a:avLst/>
                <a:gdLst>
                  <a:gd name="T0" fmla="*/ 62 w 71"/>
                  <a:gd name="T1" fmla="*/ 32 h 87"/>
                  <a:gd name="T2" fmla="*/ 11 w 71"/>
                  <a:gd name="T3" fmla="*/ 16 h 87"/>
                  <a:gd name="T4" fmla="*/ 13 w 71"/>
                  <a:gd name="T5" fmla="*/ 25 h 87"/>
                  <a:gd name="T6" fmla="*/ 14 w 71"/>
                  <a:gd name="T7" fmla="*/ 25 h 87"/>
                  <a:gd name="T8" fmla="*/ 1 w 71"/>
                  <a:gd name="T9" fmla="*/ 57 h 87"/>
                  <a:gd name="T10" fmla="*/ 52 w 71"/>
                  <a:gd name="T11" fmla="*/ 79 h 87"/>
                  <a:gd name="T12" fmla="*/ 62 w 71"/>
                  <a:gd name="T13" fmla="*/ 32 h 87"/>
                  <a:gd name="T14" fmla="*/ 46 w 71"/>
                  <a:gd name="T15" fmla="*/ 62 h 87"/>
                  <a:gd name="T16" fmla="*/ 18 w 71"/>
                  <a:gd name="T17" fmla="*/ 54 h 87"/>
                  <a:gd name="T18" fmla="*/ 31 w 71"/>
                  <a:gd name="T19" fmla="*/ 27 h 87"/>
                  <a:gd name="T20" fmla="*/ 31 w 71"/>
                  <a:gd name="T21" fmla="*/ 27 h 87"/>
                  <a:gd name="T22" fmla="*/ 44 w 71"/>
                  <a:gd name="T23" fmla="*/ 37 h 87"/>
                  <a:gd name="T24" fmla="*/ 46 w 71"/>
                  <a:gd name="T25" fmla="*/ 62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1" h="87">
                    <a:moveTo>
                      <a:pt x="62" y="32"/>
                    </a:moveTo>
                    <a:cubicBezTo>
                      <a:pt x="54" y="18"/>
                      <a:pt x="25" y="0"/>
                      <a:pt x="11" y="16"/>
                    </a:cubicBezTo>
                    <a:cubicBezTo>
                      <a:pt x="8" y="19"/>
                      <a:pt x="9" y="24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5" y="33"/>
                      <a:pt x="0" y="44"/>
                      <a:pt x="1" y="57"/>
                    </a:cubicBezTo>
                    <a:cubicBezTo>
                      <a:pt x="3" y="82"/>
                      <a:pt x="33" y="87"/>
                      <a:pt x="52" y="79"/>
                    </a:cubicBezTo>
                    <a:cubicBezTo>
                      <a:pt x="70" y="71"/>
                      <a:pt x="71" y="47"/>
                      <a:pt x="62" y="32"/>
                    </a:cubicBezTo>
                    <a:close/>
                    <a:moveTo>
                      <a:pt x="46" y="62"/>
                    </a:moveTo>
                    <a:cubicBezTo>
                      <a:pt x="37" y="69"/>
                      <a:pt x="19" y="67"/>
                      <a:pt x="18" y="54"/>
                    </a:cubicBezTo>
                    <a:cubicBezTo>
                      <a:pt x="17" y="45"/>
                      <a:pt x="23" y="33"/>
                      <a:pt x="31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6" y="29"/>
                      <a:pt x="41" y="32"/>
                      <a:pt x="44" y="37"/>
                    </a:cubicBezTo>
                    <a:cubicBezTo>
                      <a:pt x="50" y="43"/>
                      <a:pt x="54" y="56"/>
                      <a:pt x="46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5" name="Freeform 415"/>
              <p:cNvSpPr>
                <a:spLocks noEditPoints="1"/>
              </p:cNvSpPr>
              <p:nvPr/>
            </p:nvSpPr>
            <p:spPr bwMode="auto">
              <a:xfrm>
                <a:off x="3469" y="485"/>
                <a:ext cx="393" cy="327"/>
              </a:xfrm>
              <a:custGeom>
                <a:avLst/>
                <a:gdLst>
                  <a:gd name="T0" fmla="*/ 103 w 195"/>
                  <a:gd name="T1" fmla="*/ 1 h 162"/>
                  <a:gd name="T2" fmla="*/ 100 w 195"/>
                  <a:gd name="T3" fmla="*/ 2 h 162"/>
                  <a:gd name="T4" fmla="*/ 94 w 195"/>
                  <a:gd name="T5" fmla="*/ 154 h 162"/>
                  <a:gd name="T6" fmla="*/ 103 w 195"/>
                  <a:gd name="T7" fmla="*/ 1 h 162"/>
                  <a:gd name="T8" fmla="*/ 98 w 195"/>
                  <a:gd name="T9" fmla="*/ 136 h 162"/>
                  <a:gd name="T10" fmla="*/ 102 w 195"/>
                  <a:gd name="T11" fmla="*/ 17 h 162"/>
                  <a:gd name="T12" fmla="*/ 147 w 195"/>
                  <a:gd name="T13" fmla="*/ 78 h 162"/>
                  <a:gd name="T14" fmla="*/ 98 w 195"/>
                  <a:gd name="T15" fmla="*/ 136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5" h="162">
                    <a:moveTo>
                      <a:pt x="103" y="1"/>
                    </a:moveTo>
                    <a:cubicBezTo>
                      <a:pt x="102" y="1"/>
                      <a:pt x="101" y="1"/>
                      <a:pt x="100" y="2"/>
                    </a:cubicBezTo>
                    <a:cubicBezTo>
                      <a:pt x="33" y="7"/>
                      <a:pt x="0" y="144"/>
                      <a:pt x="94" y="154"/>
                    </a:cubicBezTo>
                    <a:cubicBezTo>
                      <a:pt x="179" y="162"/>
                      <a:pt x="195" y="0"/>
                      <a:pt x="103" y="1"/>
                    </a:cubicBezTo>
                    <a:close/>
                    <a:moveTo>
                      <a:pt x="98" y="136"/>
                    </a:moveTo>
                    <a:cubicBezTo>
                      <a:pt x="28" y="141"/>
                      <a:pt x="48" y="39"/>
                      <a:pt x="102" y="17"/>
                    </a:cubicBezTo>
                    <a:cubicBezTo>
                      <a:pt x="132" y="28"/>
                      <a:pt x="149" y="44"/>
                      <a:pt x="147" y="78"/>
                    </a:cubicBezTo>
                    <a:cubicBezTo>
                      <a:pt x="146" y="105"/>
                      <a:pt x="127" y="134"/>
                      <a:pt x="98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6" name="Freeform 416"/>
              <p:cNvSpPr>
                <a:spLocks noEditPoints="1"/>
              </p:cNvSpPr>
              <p:nvPr/>
            </p:nvSpPr>
            <p:spPr bwMode="auto">
              <a:xfrm>
                <a:off x="3612" y="582"/>
                <a:ext cx="117" cy="123"/>
              </a:xfrm>
              <a:custGeom>
                <a:avLst/>
                <a:gdLst>
                  <a:gd name="T0" fmla="*/ 48 w 58"/>
                  <a:gd name="T1" fmla="*/ 5 h 61"/>
                  <a:gd name="T2" fmla="*/ 16 w 58"/>
                  <a:gd name="T3" fmla="*/ 7 h 61"/>
                  <a:gd name="T4" fmla="*/ 15 w 58"/>
                  <a:gd name="T5" fmla="*/ 15 h 61"/>
                  <a:gd name="T6" fmla="*/ 8 w 58"/>
                  <a:gd name="T7" fmla="*/ 20 h 61"/>
                  <a:gd name="T8" fmla="*/ 1 w 58"/>
                  <a:gd name="T9" fmla="*/ 47 h 61"/>
                  <a:gd name="T10" fmla="*/ 7 w 58"/>
                  <a:gd name="T11" fmla="*/ 55 h 61"/>
                  <a:gd name="T12" fmla="*/ 54 w 58"/>
                  <a:gd name="T13" fmla="*/ 36 h 61"/>
                  <a:gd name="T14" fmla="*/ 57 w 58"/>
                  <a:gd name="T15" fmla="*/ 22 h 61"/>
                  <a:gd name="T16" fmla="*/ 48 w 58"/>
                  <a:gd name="T17" fmla="*/ 5 h 61"/>
                  <a:gd name="T18" fmla="*/ 16 w 58"/>
                  <a:gd name="T19" fmla="*/ 41 h 61"/>
                  <a:gd name="T20" fmla="*/ 25 w 58"/>
                  <a:gd name="T21" fmla="*/ 20 h 61"/>
                  <a:gd name="T22" fmla="*/ 29 w 58"/>
                  <a:gd name="T23" fmla="*/ 20 h 61"/>
                  <a:gd name="T24" fmla="*/ 39 w 58"/>
                  <a:gd name="T25" fmla="*/ 21 h 61"/>
                  <a:gd name="T26" fmla="*/ 34 w 58"/>
                  <a:gd name="T27" fmla="*/ 38 h 61"/>
                  <a:gd name="T28" fmla="*/ 16 w 58"/>
                  <a:gd name="T29" fmla="*/ 4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" h="61">
                    <a:moveTo>
                      <a:pt x="48" y="5"/>
                    </a:moveTo>
                    <a:cubicBezTo>
                      <a:pt x="40" y="1"/>
                      <a:pt x="23" y="0"/>
                      <a:pt x="16" y="7"/>
                    </a:cubicBezTo>
                    <a:cubicBezTo>
                      <a:pt x="14" y="9"/>
                      <a:pt x="14" y="13"/>
                      <a:pt x="15" y="15"/>
                    </a:cubicBezTo>
                    <a:cubicBezTo>
                      <a:pt x="12" y="16"/>
                      <a:pt x="10" y="18"/>
                      <a:pt x="8" y="20"/>
                    </a:cubicBezTo>
                    <a:cubicBezTo>
                      <a:pt x="2" y="28"/>
                      <a:pt x="0" y="38"/>
                      <a:pt x="1" y="47"/>
                    </a:cubicBezTo>
                    <a:cubicBezTo>
                      <a:pt x="2" y="51"/>
                      <a:pt x="3" y="53"/>
                      <a:pt x="7" y="55"/>
                    </a:cubicBezTo>
                    <a:cubicBezTo>
                      <a:pt x="27" y="61"/>
                      <a:pt x="46" y="57"/>
                      <a:pt x="54" y="36"/>
                    </a:cubicBezTo>
                    <a:cubicBezTo>
                      <a:pt x="56" y="32"/>
                      <a:pt x="56" y="27"/>
                      <a:pt x="57" y="22"/>
                    </a:cubicBezTo>
                    <a:cubicBezTo>
                      <a:pt x="58" y="13"/>
                      <a:pt x="56" y="10"/>
                      <a:pt x="48" y="5"/>
                    </a:cubicBezTo>
                    <a:close/>
                    <a:moveTo>
                      <a:pt x="16" y="41"/>
                    </a:moveTo>
                    <a:cubicBezTo>
                      <a:pt x="15" y="33"/>
                      <a:pt x="19" y="26"/>
                      <a:pt x="25" y="20"/>
                    </a:cubicBezTo>
                    <a:cubicBezTo>
                      <a:pt x="26" y="20"/>
                      <a:pt x="28" y="20"/>
                      <a:pt x="29" y="20"/>
                    </a:cubicBezTo>
                    <a:cubicBezTo>
                      <a:pt x="33" y="20"/>
                      <a:pt x="36" y="20"/>
                      <a:pt x="39" y="21"/>
                    </a:cubicBezTo>
                    <a:cubicBezTo>
                      <a:pt x="39" y="27"/>
                      <a:pt x="38" y="33"/>
                      <a:pt x="34" y="38"/>
                    </a:cubicBezTo>
                    <a:cubicBezTo>
                      <a:pt x="29" y="42"/>
                      <a:pt x="22" y="42"/>
                      <a:pt x="1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7" name="Freeform 417"/>
              <p:cNvSpPr>
                <a:spLocks noEditPoints="1"/>
              </p:cNvSpPr>
              <p:nvPr/>
            </p:nvSpPr>
            <p:spPr bwMode="auto">
              <a:xfrm>
                <a:off x="3810" y="386"/>
                <a:ext cx="262" cy="359"/>
              </a:xfrm>
              <a:custGeom>
                <a:avLst/>
                <a:gdLst>
                  <a:gd name="T0" fmla="*/ 116 w 130"/>
                  <a:gd name="T1" fmla="*/ 116 h 178"/>
                  <a:gd name="T2" fmla="*/ 116 w 130"/>
                  <a:gd name="T3" fmla="*/ 117 h 178"/>
                  <a:gd name="T4" fmla="*/ 112 w 130"/>
                  <a:gd name="T5" fmla="*/ 85 h 178"/>
                  <a:gd name="T6" fmla="*/ 98 w 130"/>
                  <a:gd name="T7" fmla="*/ 77 h 178"/>
                  <a:gd name="T8" fmla="*/ 58 w 130"/>
                  <a:gd name="T9" fmla="*/ 93 h 178"/>
                  <a:gd name="T10" fmla="*/ 53 w 130"/>
                  <a:gd name="T11" fmla="*/ 8 h 178"/>
                  <a:gd name="T12" fmla="*/ 39 w 130"/>
                  <a:gd name="T13" fmla="*/ 3 h 178"/>
                  <a:gd name="T14" fmla="*/ 21 w 130"/>
                  <a:gd name="T15" fmla="*/ 8 h 178"/>
                  <a:gd name="T16" fmla="*/ 14 w 130"/>
                  <a:gd name="T17" fmla="*/ 11 h 178"/>
                  <a:gd name="T18" fmla="*/ 13 w 130"/>
                  <a:gd name="T19" fmla="*/ 14 h 178"/>
                  <a:gd name="T20" fmla="*/ 12 w 130"/>
                  <a:gd name="T21" fmla="*/ 14 h 178"/>
                  <a:gd name="T22" fmla="*/ 10 w 130"/>
                  <a:gd name="T23" fmla="*/ 18 h 178"/>
                  <a:gd name="T24" fmla="*/ 11 w 130"/>
                  <a:gd name="T25" fmla="*/ 18 h 178"/>
                  <a:gd name="T26" fmla="*/ 11 w 130"/>
                  <a:gd name="T27" fmla="*/ 19 h 178"/>
                  <a:gd name="T28" fmla="*/ 0 w 130"/>
                  <a:gd name="T29" fmla="*/ 168 h 178"/>
                  <a:gd name="T30" fmla="*/ 11 w 130"/>
                  <a:gd name="T31" fmla="*/ 176 h 178"/>
                  <a:gd name="T32" fmla="*/ 123 w 130"/>
                  <a:gd name="T33" fmla="*/ 132 h 178"/>
                  <a:gd name="T34" fmla="*/ 116 w 130"/>
                  <a:gd name="T35" fmla="*/ 116 h 178"/>
                  <a:gd name="T36" fmla="*/ 23 w 130"/>
                  <a:gd name="T37" fmla="*/ 24 h 178"/>
                  <a:gd name="T38" fmla="*/ 36 w 130"/>
                  <a:gd name="T39" fmla="*/ 23 h 178"/>
                  <a:gd name="T40" fmla="*/ 39 w 130"/>
                  <a:gd name="T41" fmla="*/ 109 h 178"/>
                  <a:gd name="T42" fmla="*/ 53 w 130"/>
                  <a:gd name="T43" fmla="*/ 117 h 178"/>
                  <a:gd name="T44" fmla="*/ 94 w 130"/>
                  <a:gd name="T45" fmla="*/ 100 h 178"/>
                  <a:gd name="T46" fmla="*/ 100 w 130"/>
                  <a:gd name="T47" fmla="*/ 122 h 178"/>
                  <a:gd name="T48" fmla="*/ 18 w 130"/>
                  <a:gd name="T49" fmla="*/ 156 h 178"/>
                  <a:gd name="T50" fmla="*/ 23 w 130"/>
                  <a:gd name="T51" fmla="*/ 24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0" h="178">
                    <a:moveTo>
                      <a:pt x="116" y="116"/>
                    </a:moveTo>
                    <a:cubicBezTo>
                      <a:pt x="116" y="117"/>
                      <a:pt x="116" y="117"/>
                      <a:pt x="116" y="117"/>
                    </a:cubicBezTo>
                    <a:cubicBezTo>
                      <a:pt x="118" y="107"/>
                      <a:pt x="113" y="95"/>
                      <a:pt x="112" y="85"/>
                    </a:cubicBezTo>
                    <a:cubicBezTo>
                      <a:pt x="112" y="78"/>
                      <a:pt x="104" y="73"/>
                      <a:pt x="98" y="77"/>
                    </a:cubicBezTo>
                    <a:cubicBezTo>
                      <a:pt x="85" y="84"/>
                      <a:pt x="71" y="88"/>
                      <a:pt x="58" y="93"/>
                    </a:cubicBezTo>
                    <a:cubicBezTo>
                      <a:pt x="59" y="65"/>
                      <a:pt x="60" y="37"/>
                      <a:pt x="53" y="8"/>
                    </a:cubicBezTo>
                    <a:cubicBezTo>
                      <a:pt x="52" y="2"/>
                      <a:pt x="44" y="0"/>
                      <a:pt x="39" y="3"/>
                    </a:cubicBezTo>
                    <a:cubicBezTo>
                      <a:pt x="34" y="5"/>
                      <a:pt x="27" y="6"/>
                      <a:pt x="21" y="8"/>
                    </a:cubicBezTo>
                    <a:cubicBezTo>
                      <a:pt x="19" y="9"/>
                      <a:pt x="16" y="9"/>
                      <a:pt x="14" y="11"/>
                    </a:cubicBezTo>
                    <a:cubicBezTo>
                      <a:pt x="15" y="11"/>
                      <a:pt x="14" y="12"/>
                      <a:pt x="13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4"/>
                      <a:pt x="10" y="16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9"/>
                      <a:pt x="11" y="19"/>
                    </a:cubicBezTo>
                    <a:cubicBezTo>
                      <a:pt x="5" y="68"/>
                      <a:pt x="1" y="118"/>
                      <a:pt x="0" y="168"/>
                    </a:cubicBezTo>
                    <a:cubicBezTo>
                      <a:pt x="0" y="174"/>
                      <a:pt x="6" y="178"/>
                      <a:pt x="11" y="176"/>
                    </a:cubicBezTo>
                    <a:cubicBezTo>
                      <a:pt x="48" y="168"/>
                      <a:pt x="92" y="154"/>
                      <a:pt x="123" y="132"/>
                    </a:cubicBezTo>
                    <a:cubicBezTo>
                      <a:pt x="130" y="127"/>
                      <a:pt x="126" y="114"/>
                      <a:pt x="116" y="116"/>
                    </a:cubicBezTo>
                    <a:close/>
                    <a:moveTo>
                      <a:pt x="23" y="24"/>
                    </a:moveTo>
                    <a:cubicBezTo>
                      <a:pt x="27" y="25"/>
                      <a:pt x="32" y="24"/>
                      <a:pt x="36" y="23"/>
                    </a:cubicBezTo>
                    <a:cubicBezTo>
                      <a:pt x="41" y="51"/>
                      <a:pt x="38" y="80"/>
                      <a:pt x="39" y="109"/>
                    </a:cubicBezTo>
                    <a:cubicBezTo>
                      <a:pt x="39" y="116"/>
                      <a:pt x="47" y="121"/>
                      <a:pt x="53" y="117"/>
                    </a:cubicBezTo>
                    <a:cubicBezTo>
                      <a:pt x="65" y="109"/>
                      <a:pt x="80" y="105"/>
                      <a:pt x="94" y="100"/>
                    </a:cubicBezTo>
                    <a:cubicBezTo>
                      <a:pt x="94" y="108"/>
                      <a:pt x="96" y="116"/>
                      <a:pt x="100" y="122"/>
                    </a:cubicBezTo>
                    <a:cubicBezTo>
                      <a:pt x="72" y="132"/>
                      <a:pt x="46" y="147"/>
                      <a:pt x="18" y="156"/>
                    </a:cubicBezTo>
                    <a:cubicBezTo>
                      <a:pt x="19" y="112"/>
                      <a:pt x="26" y="68"/>
                      <a:pt x="23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8" name="Freeform 418"/>
              <p:cNvSpPr>
                <a:spLocks noEditPoints="1"/>
              </p:cNvSpPr>
              <p:nvPr/>
            </p:nvSpPr>
            <p:spPr bwMode="auto">
              <a:xfrm>
                <a:off x="4150" y="289"/>
                <a:ext cx="152" cy="259"/>
              </a:xfrm>
              <a:custGeom>
                <a:avLst/>
                <a:gdLst>
                  <a:gd name="T0" fmla="*/ 69 w 75"/>
                  <a:gd name="T1" fmla="*/ 4 h 128"/>
                  <a:gd name="T2" fmla="*/ 8 w 75"/>
                  <a:gd name="T3" fmla="*/ 9 h 128"/>
                  <a:gd name="T4" fmla="*/ 4 w 75"/>
                  <a:gd name="T5" fmla="*/ 18 h 128"/>
                  <a:gd name="T6" fmla="*/ 10 w 75"/>
                  <a:gd name="T7" fmla="*/ 71 h 128"/>
                  <a:gd name="T8" fmla="*/ 12 w 75"/>
                  <a:gd name="T9" fmla="*/ 98 h 128"/>
                  <a:gd name="T10" fmla="*/ 9 w 75"/>
                  <a:gd name="T11" fmla="*/ 114 h 128"/>
                  <a:gd name="T12" fmla="*/ 13 w 75"/>
                  <a:gd name="T13" fmla="*/ 116 h 128"/>
                  <a:gd name="T14" fmla="*/ 14 w 75"/>
                  <a:gd name="T15" fmla="*/ 115 h 128"/>
                  <a:gd name="T16" fmla="*/ 47 w 75"/>
                  <a:gd name="T17" fmla="*/ 125 h 128"/>
                  <a:gd name="T18" fmla="*/ 60 w 75"/>
                  <a:gd name="T19" fmla="*/ 118 h 128"/>
                  <a:gd name="T20" fmla="*/ 75 w 75"/>
                  <a:gd name="T21" fmla="*/ 12 h 128"/>
                  <a:gd name="T22" fmla="*/ 69 w 75"/>
                  <a:gd name="T23" fmla="*/ 4 h 128"/>
                  <a:gd name="T24" fmla="*/ 45 w 75"/>
                  <a:gd name="T25" fmla="*/ 106 h 128"/>
                  <a:gd name="T26" fmla="*/ 23 w 75"/>
                  <a:gd name="T27" fmla="*/ 100 h 128"/>
                  <a:gd name="T28" fmla="*/ 25 w 75"/>
                  <a:gd name="T29" fmla="*/ 81 h 128"/>
                  <a:gd name="T30" fmla="*/ 21 w 75"/>
                  <a:gd name="T31" fmla="*/ 21 h 128"/>
                  <a:gd name="T32" fmla="*/ 58 w 75"/>
                  <a:gd name="T33" fmla="*/ 19 h 128"/>
                  <a:gd name="T34" fmla="*/ 45 w 75"/>
                  <a:gd name="T35" fmla="*/ 106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5" h="128">
                    <a:moveTo>
                      <a:pt x="69" y="4"/>
                    </a:moveTo>
                    <a:cubicBezTo>
                      <a:pt x="48" y="0"/>
                      <a:pt x="28" y="0"/>
                      <a:pt x="8" y="9"/>
                    </a:cubicBezTo>
                    <a:cubicBezTo>
                      <a:pt x="4" y="10"/>
                      <a:pt x="4" y="15"/>
                      <a:pt x="4" y="18"/>
                    </a:cubicBezTo>
                    <a:cubicBezTo>
                      <a:pt x="7" y="36"/>
                      <a:pt x="9" y="53"/>
                      <a:pt x="10" y="71"/>
                    </a:cubicBezTo>
                    <a:cubicBezTo>
                      <a:pt x="11" y="79"/>
                      <a:pt x="13" y="89"/>
                      <a:pt x="12" y="98"/>
                    </a:cubicBezTo>
                    <a:cubicBezTo>
                      <a:pt x="3" y="97"/>
                      <a:pt x="0" y="111"/>
                      <a:pt x="9" y="114"/>
                    </a:cubicBezTo>
                    <a:cubicBezTo>
                      <a:pt x="10" y="116"/>
                      <a:pt x="12" y="117"/>
                      <a:pt x="13" y="116"/>
                    </a:cubicBezTo>
                    <a:cubicBezTo>
                      <a:pt x="14" y="116"/>
                      <a:pt x="14" y="116"/>
                      <a:pt x="14" y="115"/>
                    </a:cubicBezTo>
                    <a:cubicBezTo>
                      <a:pt x="25" y="118"/>
                      <a:pt x="37" y="119"/>
                      <a:pt x="47" y="125"/>
                    </a:cubicBezTo>
                    <a:cubicBezTo>
                      <a:pt x="53" y="128"/>
                      <a:pt x="59" y="124"/>
                      <a:pt x="60" y="118"/>
                    </a:cubicBezTo>
                    <a:cubicBezTo>
                      <a:pt x="64" y="82"/>
                      <a:pt x="74" y="48"/>
                      <a:pt x="75" y="12"/>
                    </a:cubicBezTo>
                    <a:cubicBezTo>
                      <a:pt x="75" y="9"/>
                      <a:pt x="73" y="5"/>
                      <a:pt x="69" y="4"/>
                    </a:cubicBezTo>
                    <a:close/>
                    <a:moveTo>
                      <a:pt x="45" y="106"/>
                    </a:moveTo>
                    <a:cubicBezTo>
                      <a:pt x="38" y="103"/>
                      <a:pt x="30" y="102"/>
                      <a:pt x="23" y="100"/>
                    </a:cubicBezTo>
                    <a:cubicBezTo>
                      <a:pt x="25" y="94"/>
                      <a:pt x="25" y="87"/>
                      <a:pt x="25" y="81"/>
                    </a:cubicBezTo>
                    <a:cubicBezTo>
                      <a:pt x="26" y="61"/>
                      <a:pt x="24" y="41"/>
                      <a:pt x="21" y="21"/>
                    </a:cubicBezTo>
                    <a:cubicBezTo>
                      <a:pt x="33" y="18"/>
                      <a:pt x="46" y="17"/>
                      <a:pt x="58" y="19"/>
                    </a:cubicBezTo>
                    <a:cubicBezTo>
                      <a:pt x="56" y="48"/>
                      <a:pt x="49" y="77"/>
                      <a:pt x="45" y="10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19" name="Freeform 419"/>
              <p:cNvSpPr>
                <a:spLocks noEditPoints="1"/>
              </p:cNvSpPr>
              <p:nvPr/>
            </p:nvSpPr>
            <p:spPr bwMode="auto">
              <a:xfrm>
                <a:off x="4181" y="552"/>
                <a:ext cx="107" cy="105"/>
              </a:xfrm>
              <a:custGeom>
                <a:avLst/>
                <a:gdLst>
                  <a:gd name="T0" fmla="*/ 50 w 53"/>
                  <a:gd name="T1" fmla="*/ 17 h 52"/>
                  <a:gd name="T2" fmla="*/ 24 w 53"/>
                  <a:gd name="T3" fmla="*/ 0 h 52"/>
                  <a:gd name="T4" fmla="*/ 22 w 53"/>
                  <a:gd name="T5" fmla="*/ 1 h 52"/>
                  <a:gd name="T6" fmla="*/ 10 w 53"/>
                  <a:gd name="T7" fmla="*/ 3 h 52"/>
                  <a:gd name="T8" fmla="*/ 2 w 53"/>
                  <a:gd name="T9" fmla="*/ 19 h 52"/>
                  <a:gd name="T10" fmla="*/ 2 w 53"/>
                  <a:gd name="T11" fmla="*/ 31 h 52"/>
                  <a:gd name="T12" fmla="*/ 1 w 53"/>
                  <a:gd name="T13" fmla="*/ 45 h 52"/>
                  <a:gd name="T14" fmla="*/ 15 w 53"/>
                  <a:gd name="T15" fmla="*/ 51 h 52"/>
                  <a:gd name="T16" fmla="*/ 49 w 53"/>
                  <a:gd name="T17" fmla="*/ 36 h 52"/>
                  <a:gd name="T18" fmla="*/ 50 w 53"/>
                  <a:gd name="T19" fmla="*/ 17 h 52"/>
                  <a:gd name="T20" fmla="*/ 35 w 53"/>
                  <a:gd name="T21" fmla="*/ 27 h 52"/>
                  <a:gd name="T22" fmla="*/ 35 w 53"/>
                  <a:gd name="T23" fmla="*/ 27 h 52"/>
                  <a:gd name="T24" fmla="*/ 35 w 53"/>
                  <a:gd name="T25" fmla="*/ 27 h 52"/>
                  <a:gd name="T26" fmla="*/ 35 w 53"/>
                  <a:gd name="T27" fmla="*/ 27 h 52"/>
                  <a:gd name="T28" fmla="*/ 34 w 53"/>
                  <a:gd name="T29" fmla="*/ 27 h 52"/>
                  <a:gd name="T30" fmla="*/ 33 w 53"/>
                  <a:gd name="T31" fmla="*/ 29 h 52"/>
                  <a:gd name="T32" fmla="*/ 28 w 53"/>
                  <a:gd name="T33" fmla="*/ 31 h 52"/>
                  <a:gd name="T34" fmla="*/ 17 w 53"/>
                  <a:gd name="T35" fmla="*/ 34 h 52"/>
                  <a:gd name="T36" fmla="*/ 17 w 53"/>
                  <a:gd name="T37" fmla="*/ 32 h 52"/>
                  <a:gd name="T38" fmla="*/ 17 w 53"/>
                  <a:gd name="T39" fmla="*/ 23 h 52"/>
                  <a:gd name="T40" fmla="*/ 17 w 53"/>
                  <a:gd name="T41" fmla="*/ 16 h 52"/>
                  <a:gd name="T42" fmla="*/ 17 w 53"/>
                  <a:gd name="T43" fmla="*/ 14 h 52"/>
                  <a:gd name="T44" fmla="*/ 20 w 53"/>
                  <a:gd name="T45" fmla="*/ 13 h 52"/>
                  <a:gd name="T46" fmla="*/ 33 w 53"/>
                  <a:gd name="T47" fmla="*/ 24 h 52"/>
                  <a:gd name="T48" fmla="*/ 35 w 53"/>
                  <a:gd name="T49" fmla="*/ 27 h 52"/>
                  <a:gd name="T50" fmla="*/ 35 w 53"/>
                  <a:gd name="T51" fmla="*/ 26 h 52"/>
                  <a:gd name="T52" fmla="*/ 35 w 53"/>
                  <a:gd name="T53" fmla="*/ 27 h 52"/>
                  <a:gd name="T54" fmla="*/ 35 w 53"/>
                  <a:gd name="T55" fmla="*/ 27 h 52"/>
                  <a:gd name="T56" fmla="*/ 35 w 53"/>
                  <a:gd name="T57" fmla="*/ 27 h 52"/>
                  <a:gd name="T58" fmla="*/ 35 w 53"/>
                  <a:gd name="T59" fmla="*/ 2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52">
                    <a:moveTo>
                      <a:pt x="50" y="17"/>
                    </a:moveTo>
                    <a:cubicBezTo>
                      <a:pt x="46" y="9"/>
                      <a:pt x="33" y="0"/>
                      <a:pt x="24" y="0"/>
                    </a:cubicBezTo>
                    <a:cubicBezTo>
                      <a:pt x="23" y="0"/>
                      <a:pt x="23" y="0"/>
                      <a:pt x="22" y="1"/>
                    </a:cubicBezTo>
                    <a:cubicBezTo>
                      <a:pt x="18" y="0"/>
                      <a:pt x="14" y="1"/>
                      <a:pt x="10" y="3"/>
                    </a:cubicBezTo>
                    <a:cubicBezTo>
                      <a:pt x="4" y="6"/>
                      <a:pt x="3" y="13"/>
                      <a:pt x="2" y="19"/>
                    </a:cubicBezTo>
                    <a:cubicBezTo>
                      <a:pt x="2" y="23"/>
                      <a:pt x="2" y="27"/>
                      <a:pt x="2" y="31"/>
                    </a:cubicBezTo>
                    <a:cubicBezTo>
                      <a:pt x="2" y="35"/>
                      <a:pt x="0" y="41"/>
                      <a:pt x="1" y="45"/>
                    </a:cubicBezTo>
                    <a:cubicBezTo>
                      <a:pt x="2" y="51"/>
                      <a:pt x="10" y="52"/>
                      <a:pt x="15" y="51"/>
                    </a:cubicBezTo>
                    <a:cubicBezTo>
                      <a:pt x="27" y="50"/>
                      <a:pt x="42" y="46"/>
                      <a:pt x="49" y="36"/>
                    </a:cubicBezTo>
                    <a:cubicBezTo>
                      <a:pt x="53" y="30"/>
                      <a:pt x="53" y="23"/>
                      <a:pt x="50" y="17"/>
                    </a:cubicBezTo>
                    <a:close/>
                    <a:moveTo>
                      <a:pt x="35" y="27"/>
                    </a:move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4" y="27"/>
                    </a:cubicBezTo>
                    <a:cubicBezTo>
                      <a:pt x="35" y="27"/>
                      <a:pt x="33" y="29"/>
                      <a:pt x="33" y="29"/>
                    </a:cubicBezTo>
                    <a:cubicBezTo>
                      <a:pt x="31" y="30"/>
                      <a:pt x="29" y="31"/>
                      <a:pt x="28" y="31"/>
                    </a:cubicBezTo>
                    <a:cubicBezTo>
                      <a:pt x="24" y="33"/>
                      <a:pt x="21" y="34"/>
                      <a:pt x="17" y="34"/>
                    </a:cubicBezTo>
                    <a:cubicBezTo>
                      <a:pt x="17" y="34"/>
                      <a:pt x="17" y="33"/>
                      <a:pt x="17" y="32"/>
                    </a:cubicBezTo>
                    <a:cubicBezTo>
                      <a:pt x="18" y="29"/>
                      <a:pt x="17" y="26"/>
                      <a:pt x="17" y="23"/>
                    </a:cubicBezTo>
                    <a:cubicBezTo>
                      <a:pt x="17" y="21"/>
                      <a:pt x="17" y="18"/>
                      <a:pt x="17" y="16"/>
                    </a:cubicBezTo>
                    <a:cubicBezTo>
                      <a:pt x="17" y="15"/>
                      <a:pt x="17" y="14"/>
                      <a:pt x="17" y="14"/>
                    </a:cubicBezTo>
                    <a:cubicBezTo>
                      <a:pt x="18" y="13"/>
                      <a:pt x="19" y="13"/>
                      <a:pt x="20" y="13"/>
                    </a:cubicBezTo>
                    <a:cubicBezTo>
                      <a:pt x="24" y="17"/>
                      <a:pt x="29" y="20"/>
                      <a:pt x="33" y="24"/>
                    </a:cubicBezTo>
                    <a:cubicBezTo>
                      <a:pt x="34" y="25"/>
                      <a:pt x="35" y="26"/>
                      <a:pt x="35" y="27"/>
                    </a:cubicBezTo>
                    <a:cubicBezTo>
                      <a:pt x="35" y="27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0" name="Freeform 420"/>
              <p:cNvSpPr/>
              <p:nvPr/>
            </p:nvSpPr>
            <p:spPr bwMode="auto">
              <a:xfrm>
                <a:off x="4251" y="60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1" name="Freeform 421"/>
              <p:cNvSpPr/>
              <p:nvPr/>
            </p:nvSpPr>
            <p:spPr bwMode="auto">
              <a:xfrm>
                <a:off x="4792" y="331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2" name="Freeform 422"/>
              <p:cNvSpPr>
                <a:spLocks noEditPoints="1"/>
              </p:cNvSpPr>
              <p:nvPr/>
            </p:nvSpPr>
            <p:spPr bwMode="auto">
              <a:xfrm>
                <a:off x="4376" y="2645"/>
                <a:ext cx="716" cy="726"/>
              </a:xfrm>
              <a:custGeom>
                <a:avLst/>
                <a:gdLst>
                  <a:gd name="T0" fmla="*/ 190 w 355"/>
                  <a:gd name="T1" fmla="*/ 21 h 360"/>
                  <a:gd name="T2" fmla="*/ 4 w 355"/>
                  <a:gd name="T3" fmla="*/ 209 h 360"/>
                  <a:gd name="T4" fmla="*/ 54 w 355"/>
                  <a:gd name="T5" fmla="*/ 314 h 360"/>
                  <a:gd name="T6" fmla="*/ 205 w 355"/>
                  <a:gd name="T7" fmla="*/ 356 h 360"/>
                  <a:gd name="T8" fmla="*/ 23 w 355"/>
                  <a:gd name="T9" fmla="*/ 243 h 360"/>
                  <a:gd name="T10" fmla="*/ 34 w 355"/>
                  <a:gd name="T11" fmla="*/ 226 h 360"/>
                  <a:gd name="T12" fmla="*/ 44 w 355"/>
                  <a:gd name="T13" fmla="*/ 283 h 360"/>
                  <a:gd name="T14" fmla="*/ 39 w 355"/>
                  <a:gd name="T15" fmla="*/ 247 h 360"/>
                  <a:gd name="T16" fmla="*/ 40 w 355"/>
                  <a:gd name="T17" fmla="*/ 231 h 360"/>
                  <a:gd name="T18" fmla="*/ 175 w 355"/>
                  <a:gd name="T19" fmla="*/ 347 h 360"/>
                  <a:gd name="T20" fmla="*/ 177 w 355"/>
                  <a:gd name="T21" fmla="*/ 331 h 360"/>
                  <a:gd name="T22" fmla="*/ 208 w 355"/>
                  <a:gd name="T23" fmla="*/ 342 h 360"/>
                  <a:gd name="T24" fmla="*/ 204 w 355"/>
                  <a:gd name="T25" fmla="*/ 336 h 360"/>
                  <a:gd name="T26" fmla="*/ 206 w 355"/>
                  <a:gd name="T27" fmla="*/ 332 h 360"/>
                  <a:gd name="T28" fmla="*/ 192 w 355"/>
                  <a:gd name="T29" fmla="*/ 325 h 360"/>
                  <a:gd name="T30" fmla="*/ 173 w 355"/>
                  <a:gd name="T31" fmla="*/ 308 h 360"/>
                  <a:gd name="T32" fmla="*/ 143 w 355"/>
                  <a:gd name="T33" fmla="*/ 330 h 360"/>
                  <a:gd name="T34" fmla="*/ 151 w 355"/>
                  <a:gd name="T35" fmla="*/ 336 h 360"/>
                  <a:gd name="T36" fmla="*/ 132 w 355"/>
                  <a:gd name="T37" fmla="*/ 306 h 360"/>
                  <a:gd name="T38" fmla="*/ 220 w 355"/>
                  <a:gd name="T39" fmla="*/ 338 h 360"/>
                  <a:gd name="T40" fmla="*/ 300 w 355"/>
                  <a:gd name="T41" fmla="*/ 217 h 360"/>
                  <a:gd name="T42" fmla="*/ 305 w 355"/>
                  <a:gd name="T43" fmla="*/ 248 h 360"/>
                  <a:gd name="T44" fmla="*/ 317 w 355"/>
                  <a:gd name="T45" fmla="*/ 256 h 360"/>
                  <a:gd name="T46" fmla="*/ 291 w 355"/>
                  <a:gd name="T47" fmla="*/ 210 h 360"/>
                  <a:gd name="T48" fmla="*/ 327 w 355"/>
                  <a:gd name="T49" fmla="*/ 230 h 360"/>
                  <a:gd name="T50" fmla="*/ 313 w 355"/>
                  <a:gd name="T51" fmla="*/ 211 h 360"/>
                  <a:gd name="T52" fmla="*/ 306 w 355"/>
                  <a:gd name="T53" fmla="*/ 199 h 360"/>
                  <a:gd name="T54" fmla="*/ 327 w 355"/>
                  <a:gd name="T55" fmla="*/ 230 h 360"/>
                  <a:gd name="T56" fmla="*/ 245 w 355"/>
                  <a:gd name="T57" fmla="*/ 196 h 360"/>
                  <a:gd name="T58" fmla="*/ 240 w 355"/>
                  <a:gd name="T59" fmla="*/ 203 h 360"/>
                  <a:gd name="T60" fmla="*/ 297 w 355"/>
                  <a:gd name="T61" fmla="*/ 286 h 360"/>
                  <a:gd name="T62" fmla="*/ 130 w 355"/>
                  <a:gd name="T63" fmla="*/ 294 h 360"/>
                  <a:gd name="T64" fmla="*/ 76 w 355"/>
                  <a:gd name="T65" fmla="*/ 275 h 360"/>
                  <a:gd name="T66" fmla="*/ 119 w 355"/>
                  <a:gd name="T67" fmla="*/ 306 h 360"/>
                  <a:gd name="T68" fmla="*/ 67 w 355"/>
                  <a:gd name="T69" fmla="*/ 243 h 360"/>
                  <a:gd name="T70" fmla="*/ 56 w 355"/>
                  <a:gd name="T71" fmla="*/ 97 h 360"/>
                  <a:gd name="T72" fmla="*/ 89 w 355"/>
                  <a:gd name="T73" fmla="*/ 165 h 360"/>
                  <a:gd name="T74" fmla="*/ 157 w 355"/>
                  <a:gd name="T75" fmla="*/ 207 h 360"/>
                  <a:gd name="T76" fmla="*/ 215 w 355"/>
                  <a:gd name="T77" fmla="*/ 168 h 360"/>
                  <a:gd name="T78" fmla="*/ 104 w 355"/>
                  <a:gd name="T79" fmla="*/ 108 h 360"/>
                  <a:gd name="T80" fmla="*/ 61 w 355"/>
                  <a:gd name="T81" fmla="*/ 90 h 360"/>
                  <a:gd name="T82" fmla="*/ 194 w 355"/>
                  <a:gd name="T83" fmla="*/ 35 h 360"/>
                  <a:gd name="T84" fmla="*/ 284 w 355"/>
                  <a:gd name="T85" fmla="*/ 117 h 360"/>
                  <a:gd name="T86" fmla="*/ 277 w 355"/>
                  <a:gd name="T87" fmla="*/ 120 h 360"/>
                  <a:gd name="T88" fmla="*/ 311 w 355"/>
                  <a:gd name="T89" fmla="*/ 129 h 360"/>
                  <a:gd name="T90" fmla="*/ 335 w 355"/>
                  <a:gd name="T91" fmla="*/ 183 h 360"/>
                  <a:gd name="T92" fmla="*/ 107 w 355"/>
                  <a:gd name="T93" fmla="*/ 146 h 360"/>
                  <a:gd name="T94" fmla="*/ 113 w 355"/>
                  <a:gd name="T95" fmla="*/ 149 h 360"/>
                  <a:gd name="T96" fmla="*/ 110 w 355"/>
                  <a:gd name="T97" fmla="*/ 154 h 360"/>
                  <a:gd name="T98" fmla="*/ 133 w 355"/>
                  <a:gd name="T99" fmla="*/ 160 h 360"/>
                  <a:gd name="T100" fmla="*/ 150 w 355"/>
                  <a:gd name="T101" fmla="*/ 165 h 360"/>
                  <a:gd name="T102" fmla="*/ 173 w 355"/>
                  <a:gd name="T103" fmla="*/ 144 h 360"/>
                  <a:gd name="T104" fmla="*/ 163 w 355"/>
                  <a:gd name="T105" fmla="*/ 130 h 360"/>
                  <a:gd name="T106" fmla="*/ 153 w 355"/>
                  <a:gd name="T107" fmla="*/ 111 h 360"/>
                  <a:gd name="T108" fmla="*/ 179 w 355"/>
                  <a:gd name="T109" fmla="*/ 102 h 360"/>
                  <a:gd name="T110" fmla="*/ 150 w 355"/>
                  <a:gd name="T111" fmla="*/ 197 h 360"/>
                  <a:gd name="T112" fmla="*/ 111 w 355"/>
                  <a:gd name="T113" fmla="*/ 152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55" h="360">
                    <a:moveTo>
                      <a:pt x="348" y="161"/>
                    </a:moveTo>
                    <a:cubicBezTo>
                      <a:pt x="342" y="78"/>
                      <a:pt x="284" y="0"/>
                      <a:pt x="194" y="24"/>
                    </a:cubicBezTo>
                    <a:cubicBezTo>
                      <a:pt x="194" y="23"/>
                      <a:pt x="192" y="21"/>
                      <a:pt x="190" y="21"/>
                    </a:cubicBezTo>
                    <a:cubicBezTo>
                      <a:pt x="93" y="13"/>
                      <a:pt x="1" y="105"/>
                      <a:pt x="4" y="202"/>
                    </a:cubicBezTo>
                    <a:cubicBezTo>
                      <a:pt x="1" y="203"/>
                      <a:pt x="0" y="207"/>
                      <a:pt x="3" y="208"/>
                    </a:cubicBez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12"/>
                      <a:pt x="4" y="214"/>
                      <a:pt x="5" y="217"/>
                    </a:cubicBezTo>
                    <a:cubicBezTo>
                      <a:pt x="10" y="255"/>
                      <a:pt x="27" y="286"/>
                      <a:pt x="50" y="310"/>
                    </a:cubicBezTo>
                    <a:cubicBezTo>
                      <a:pt x="51" y="312"/>
                      <a:pt x="52" y="313"/>
                      <a:pt x="54" y="314"/>
                    </a:cubicBezTo>
                    <a:cubicBezTo>
                      <a:pt x="86" y="344"/>
                      <a:pt x="131" y="360"/>
                      <a:pt x="179" y="358"/>
                    </a:cubicBezTo>
                    <a:cubicBezTo>
                      <a:pt x="182" y="360"/>
                      <a:pt x="185" y="360"/>
                      <a:pt x="188" y="358"/>
                    </a:cubicBezTo>
                    <a:cubicBezTo>
                      <a:pt x="193" y="357"/>
                      <a:pt x="199" y="357"/>
                      <a:pt x="205" y="356"/>
                    </a:cubicBezTo>
                    <a:cubicBezTo>
                      <a:pt x="301" y="340"/>
                      <a:pt x="355" y="254"/>
                      <a:pt x="348" y="161"/>
                    </a:cubicBezTo>
                    <a:close/>
                    <a:moveTo>
                      <a:pt x="30" y="228"/>
                    </a:moveTo>
                    <a:cubicBezTo>
                      <a:pt x="26" y="232"/>
                      <a:pt x="24" y="237"/>
                      <a:pt x="23" y="243"/>
                    </a:cubicBezTo>
                    <a:cubicBezTo>
                      <a:pt x="22" y="239"/>
                      <a:pt x="20" y="235"/>
                      <a:pt x="19" y="230"/>
                    </a:cubicBezTo>
                    <a:cubicBezTo>
                      <a:pt x="18" y="225"/>
                      <a:pt x="17" y="220"/>
                      <a:pt x="16" y="215"/>
                    </a:cubicBezTo>
                    <a:cubicBezTo>
                      <a:pt x="23" y="219"/>
                      <a:pt x="29" y="222"/>
                      <a:pt x="34" y="226"/>
                    </a:cubicBezTo>
                    <a:cubicBezTo>
                      <a:pt x="33" y="226"/>
                      <a:pt x="31" y="227"/>
                      <a:pt x="30" y="228"/>
                    </a:cubicBezTo>
                    <a:close/>
                    <a:moveTo>
                      <a:pt x="54" y="296"/>
                    </a:moveTo>
                    <a:cubicBezTo>
                      <a:pt x="50" y="292"/>
                      <a:pt x="47" y="287"/>
                      <a:pt x="44" y="283"/>
                    </a:cubicBezTo>
                    <a:cubicBezTo>
                      <a:pt x="44" y="283"/>
                      <a:pt x="44" y="283"/>
                      <a:pt x="44" y="283"/>
                    </a:cubicBezTo>
                    <a:cubicBezTo>
                      <a:pt x="52" y="277"/>
                      <a:pt x="50" y="260"/>
                      <a:pt x="51" y="251"/>
                    </a:cubicBezTo>
                    <a:cubicBezTo>
                      <a:pt x="51" y="245"/>
                      <a:pt x="44" y="243"/>
                      <a:pt x="39" y="247"/>
                    </a:cubicBezTo>
                    <a:cubicBezTo>
                      <a:pt x="39" y="247"/>
                      <a:pt x="38" y="248"/>
                      <a:pt x="37" y="249"/>
                    </a:cubicBezTo>
                    <a:cubicBezTo>
                      <a:pt x="38" y="244"/>
                      <a:pt x="39" y="239"/>
                      <a:pt x="40" y="233"/>
                    </a:cubicBezTo>
                    <a:cubicBezTo>
                      <a:pt x="40" y="232"/>
                      <a:pt x="40" y="232"/>
                      <a:pt x="40" y="231"/>
                    </a:cubicBezTo>
                    <a:cubicBezTo>
                      <a:pt x="44" y="234"/>
                      <a:pt x="47" y="237"/>
                      <a:pt x="50" y="240"/>
                    </a:cubicBezTo>
                    <a:cubicBezTo>
                      <a:pt x="65" y="256"/>
                      <a:pt x="62" y="278"/>
                      <a:pt x="54" y="296"/>
                    </a:cubicBezTo>
                    <a:close/>
                    <a:moveTo>
                      <a:pt x="175" y="347"/>
                    </a:moveTo>
                    <a:cubicBezTo>
                      <a:pt x="170" y="347"/>
                      <a:pt x="166" y="347"/>
                      <a:pt x="161" y="347"/>
                    </a:cubicBezTo>
                    <a:cubicBezTo>
                      <a:pt x="161" y="347"/>
                      <a:pt x="161" y="347"/>
                      <a:pt x="161" y="347"/>
                    </a:cubicBezTo>
                    <a:cubicBezTo>
                      <a:pt x="167" y="342"/>
                      <a:pt x="172" y="336"/>
                      <a:pt x="177" y="331"/>
                    </a:cubicBezTo>
                    <a:cubicBezTo>
                      <a:pt x="176" y="336"/>
                      <a:pt x="176" y="341"/>
                      <a:pt x="175" y="347"/>
                    </a:cubicBezTo>
                    <a:close/>
                    <a:moveTo>
                      <a:pt x="220" y="338"/>
                    </a:moveTo>
                    <a:cubicBezTo>
                      <a:pt x="216" y="340"/>
                      <a:pt x="212" y="341"/>
                      <a:pt x="208" y="342"/>
                    </a:cubicBezTo>
                    <a:cubicBezTo>
                      <a:pt x="205" y="343"/>
                      <a:pt x="201" y="343"/>
                      <a:pt x="198" y="344"/>
                    </a:cubicBezTo>
                    <a:cubicBezTo>
                      <a:pt x="198" y="344"/>
                      <a:pt x="198" y="344"/>
                      <a:pt x="198" y="343"/>
                    </a:cubicBezTo>
                    <a:cubicBezTo>
                      <a:pt x="200" y="341"/>
                      <a:pt x="202" y="339"/>
                      <a:pt x="204" y="336"/>
                    </a:cubicBezTo>
                    <a:cubicBezTo>
                      <a:pt x="204" y="336"/>
                      <a:pt x="205" y="335"/>
                      <a:pt x="205" y="334"/>
                    </a:cubicBezTo>
                    <a:cubicBezTo>
                      <a:pt x="206" y="333"/>
                      <a:pt x="206" y="332"/>
                      <a:pt x="206" y="331"/>
                    </a:cubicBezTo>
                    <a:cubicBezTo>
                      <a:pt x="206" y="331"/>
                      <a:pt x="206" y="331"/>
                      <a:pt x="206" y="332"/>
                    </a:cubicBezTo>
                    <a:cubicBezTo>
                      <a:pt x="206" y="331"/>
                      <a:pt x="206" y="331"/>
                      <a:pt x="206" y="331"/>
                    </a:cubicBezTo>
                    <a:cubicBezTo>
                      <a:pt x="207" y="325"/>
                      <a:pt x="202" y="321"/>
                      <a:pt x="197" y="322"/>
                    </a:cubicBezTo>
                    <a:cubicBezTo>
                      <a:pt x="195" y="323"/>
                      <a:pt x="194" y="324"/>
                      <a:pt x="192" y="325"/>
                    </a:cubicBezTo>
                    <a:cubicBezTo>
                      <a:pt x="192" y="318"/>
                      <a:pt x="191" y="312"/>
                      <a:pt x="190" y="305"/>
                    </a:cubicBezTo>
                    <a:cubicBezTo>
                      <a:pt x="189" y="298"/>
                      <a:pt x="179" y="298"/>
                      <a:pt x="176" y="303"/>
                    </a:cubicBezTo>
                    <a:cubicBezTo>
                      <a:pt x="175" y="305"/>
                      <a:pt x="174" y="306"/>
                      <a:pt x="173" y="308"/>
                    </a:cubicBezTo>
                    <a:cubicBezTo>
                      <a:pt x="173" y="304"/>
                      <a:pt x="173" y="300"/>
                      <a:pt x="171" y="296"/>
                    </a:cubicBezTo>
                    <a:cubicBezTo>
                      <a:pt x="170" y="291"/>
                      <a:pt x="163" y="290"/>
                      <a:pt x="161" y="295"/>
                    </a:cubicBezTo>
                    <a:cubicBezTo>
                      <a:pt x="153" y="306"/>
                      <a:pt x="148" y="318"/>
                      <a:pt x="143" y="330"/>
                    </a:cubicBezTo>
                    <a:cubicBezTo>
                      <a:pt x="140" y="334"/>
                      <a:pt x="147" y="339"/>
                      <a:pt x="150" y="334"/>
                    </a:cubicBezTo>
                    <a:cubicBezTo>
                      <a:pt x="153" y="328"/>
                      <a:pt x="157" y="321"/>
                      <a:pt x="161" y="315"/>
                    </a:cubicBezTo>
                    <a:cubicBezTo>
                      <a:pt x="160" y="323"/>
                      <a:pt x="156" y="330"/>
                      <a:pt x="151" y="336"/>
                    </a:cubicBezTo>
                    <a:cubicBezTo>
                      <a:pt x="148" y="340"/>
                      <a:pt x="148" y="343"/>
                      <a:pt x="150" y="346"/>
                    </a:cubicBezTo>
                    <a:cubicBezTo>
                      <a:pt x="144" y="345"/>
                      <a:pt x="138" y="344"/>
                      <a:pt x="133" y="343"/>
                    </a:cubicBezTo>
                    <a:cubicBezTo>
                      <a:pt x="132" y="334"/>
                      <a:pt x="126" y="310"/>
                      <a:pt x="132" y="306"/>
                    </a:cubicBezTo>
                    <a:cubicBezTo>
                      <a:pt x="144" y="297"/>
                      <a:pt x="156" y="284"/>
                      <a:pt x="171" y="282"/>
                    </a:cubicBezTo>
                    <a:cubicBezTo>
                      <a:pt x="186" y="280"/>
                      <a:pt x="202" y="295"/>
                      <a:pt x="211" y="304"/>
                    </a:cubicBezTo>
                    <a:cubicBezTo>
                      <a:pt x="220" y="313"/>
                      <a:pt x="220" y="326"/>
                      <a:pt x="220" y="338"/>
                    </a:cubicBezTo>
                    <a:close/>
                    <a:moveTo>
                      <a:pt x="291" y="231"/>
                    </a:moveTo>
                    <a:cubicBezTo>
                      <a:pt x="292" y="227"/>
                      <a:pt x="295" y="224"/>
                      <a:pt x="297" y="220"/>
                    </a:cubicBezTo>
                    <a:cubicBezTo>
                      <a:pt x="298" y="219"/>
                      <a:pt x="299" y="218"/>
                      <a:pt x="300" y="217"/>
                    </a:cubicBezTo>
                    <a:cubicBezTo>
                      <a:pt x="300" y="223"/>
                      <a:pt x="299" y="229"/>
                      <a:pt x="296" y="235"/>
                    </a:cubicBezTo>
                    <a:cubicBezTo>
                      <a:pt x="295" y="237"/>
                      <a:pt x="294" y="240"/>
                      <a:pt x="293" y="242"/>
                    </a:cubicBezTo>
                    <a:cubicBezTo>
                      <a:pt x="290" y="249"/>
                      <a:pt x="302" y="255"/>
                      <a:pt x="305" y="248"/>
                    </a:cubicBezTo>
                    <a:cubicBezTo>
                      <a:pt x="307" y="243"/>
                      <a:pt x="310" y="240"/>
                      <a:pt x="313" y="236"/>
                    </a:cubicBezTo>
                    <a:cubicBezTo>
                      <a:pt x="313" y="240"/>
                      <a:pt x="312" y="243"/>
                      <a:pt x="312" y="247"/>
                    </a:cubicBezTo>
                    <a:cubicBezTo>
                      <a:pt x="311" y="251"/>
                      <a:pt x="314" y="254"/>
                      <a:pt x="317" y="256"/>
                    </a:cubicBezTo>
                    <a:cubicBezTo>
                      <a:pt x="313" y="264"/>
                      <a:pt x="308" y="273"/>
                      <a:pt x="302" y="280"/>
                    </a:cubicBezTo>
                    <a:cubicBezTo>
                      <a:pt x="288" y="265"/>
                      <a:pt x="281" y="247"/>
                      <a:pt x="275" y="226"/>
                    </a:cubicBezTo>
                    <a:cubicBezTo>
                      <a:pt x="274" y="223"/>
                      <a:pt x="286" y="214"/>
                      <a:pt x="291" y="210"/>
                    </a:cubicBezTo>
                    <a:cubicBezTo>
                      <a:pt x="287" y="216"/>
                      <a:pt x="284" y="223"/>
                      <a:pt x="284" y="230"/>
                    </a:cubicBezTo>
                    <a:cubicBezTo>
                      <a:pt x="283" y="234"/>
                      <a:pt x="290" y="234"/>
                      <a:pt x="291" y="231"/>
                    </a:cubicBezTo>
                    <a:close/>
                    <a:moveTo>
                      <a:pt x="327" y="230"/>
                    </a:moveTo>
                    <a:cubicBezTo>
                      <a:pt x="327" y="230"/>
                      <a:pt x="327" y="230"/>
                      <a:pt x="327" y="230"/>
                    </a:cubicBezTo>
                    <a:cubicBezTo>
                      <a:pt x="327" y="225"/>
                      <a:pt x="326" y="220"/>
                      <a:pt x="326" y="215"/>
                    </a:cubicBezTo>
                    <a:cubicBezTo>
                      <a:pt x="326" y="207"/>
                      <a:pt x="317" y="205"/>
                      <a:pt x="313" y="211"/>
                    </a:cubicBezTo>
                    <a:cubicBezTo>
                      <a:pt x="312" y="212"/>
                      <a:pt x="312" y="212"/>
                      <a:pt x="312" y="212"/>
                    </a:cubicBezTo>
                    <a:cubicBezTo>
                      <a:pt x="311" y="208"/>
                      <a:pt x="309" y="204"/>
                      <a:pt x="307" y="200"/>
                    </a:cubicBezTo>
                    <a:cubicBezTo>
                      <a:pt x="307" y="199"/>
                      <a:pt x="306" y="199"/>
                      <a:pt x="306" y="199"/>
                    </a:cubicBezTo>
                    <a:cubicBezTo>
                      <a:pt x="314" y="194"/>
                      <a:pt x="322" y="192"/>
                      <a:pt x="333" y="196"/>
                    </a:cubicBezTo>
                    <a:cubicBezTo>
                      <a:pt x="333" y="196"/>
                      <a:pt x="334" y="196"/>
                      <a:pt x="334" y="196"/>
                    </a:cubicBezTo>
                    <a:cubicBezTo>
                      <a:pt x="333" y="208"/>
                      <a:pt x="331" y="219"/>
                      <a:pt x="327" y="230"/>
                    </a:cubicBezTo>
                    <a:close/>
                    <a:moveTo>
                      <a:pt x="335" y="183"/>
                    </a:moveTo>
                    <a:cubicBezTo>
                      <a:pt x="306" y="173"/>
                      <a:pt x="285" y="200"/>
                      <a:pt x="264" y="218"/>
                    </a:cubicBezTo>
                    <a:cubicBezTo>
                      <a:pt x="259" y="210"/>
                      <a:pt x="250" y="204"/>
                      <a:pt x="245" y="196"/>
                    </a:cubicBezTo>
                    <a:cubicBezTo>
                      <a:pt x="239" y="188"/>
                      <a:pt x="233" y="178"/>
                      <a:pt x="227" y="169"/>
                    </a:cubicBezTo>
                    <a:cubicBezTo>
                      <a:pt x="225" y="165"/>
                      <a:pt x="219" y="169"/>
                      <a:pt x="221" y="173"/>
                    </a:cubicBezTo>
                    <a:cubicBezTo>
                      <a:pt x="226" y="184"/>
                      <a:pt x="233" y="194"/>
                      <a:pt x="240" y="203"/>
                    </a:cubicBezTo>
                    <a:cubicBezTo>
                      <a:pt x="245" y="211"/>
                      <a:pt x="250" y="222"/>
                      <a:pt x="258" y="227"/>
                    </a:cubicBezTo>
                    <a:cubicBezTo>
                      <a:pt x="260" y="228"/>
                      <a:pt x="261" y="228"/>
                      <a:pt x="263" y="227"/>
                    </a:cubicBezTo>
                    <a:cubicBezTo>
                      <a:pt x="270" y="250"/>
                      <a:pt x="277" y="271"/>
                      <a:pt x="297" y="286"/>
                    </a:cubicBezTo>
                    <a:cubicBezTo>
                      <a:pt x="281" y="306"/>
                      <a:pt x="259" y="323"/>
                      <a:pt x="233" y="334"/>
                    </a:cubicBezTo>
                    <a:cubicBezTo>
                      <a:pt x="231" y="308"/>
                      <a:pt x="223" y="294"/>
                      <a:pt x="199" y="278"/>
                    </a:cubicBezTo>
                    <a:cubicBezTo>
                      <a:pt x="172" y="260"/>
                      <a:pt x="151" y="277"/>
                      <a:pt x="130" y="294"/>
                    </a:cubicBezTo>
                    <a:cubicBezTo>
                      <a:pt x="126" y="288"/>
                      <a:pt x="116" y="285"/>
                      <a:pt x="110" y="283"/>
                    </a:cubicBezTo>
                    <a:cubicBezTo>
                      <a:pt x="100" y="278"/>
                      <a:pt x="90" y="273"/>
                      <a:pt x="80" y="267"/>
                    </a:cubicBezTo>
                    <a:cubicBezTo>
                      <a:pt x="75" y="264"/>
                      <a:pt x="71" y="271"/>
                      <a:pt x="76" y="275"/>
                    </a:cubicBezTo>
                    <a:cubicBezTo>
                      <a:pt x="84" y="280"/>
                      <a:pt x="93" y="285"/>
                      <a:pt x="102" y="290"/>
                    </a:cubicBezTo>
                    <a:cubicBezTo>
                      <a:pt x="107" y="293"/>
                      <a:pt x="114" y="299"/>
                      <a:pt x="120" y="302"/>
                    </a:cubicBezTo>
                    <a:cubicBezTo>
                      <a:pt x="119" y="303"/>
                      <a:pt x="119" y="304"/>
                      <a:pt x="119" y="306"/>
                    </a:cubicBezTo>
                    <a:cubicBezTo>
                      <a:pt x="121" y="318"/>
                      <a:pt x="122" y="329"/>
                      <a:pt x="125" y="340"/>
                    </a:cubicBezTo>
                    <a:cubicBezTo>
                      <a:pt x="102" y="334"/>
                      <a:pt x="81" y="322"/>
                      <a:pt x="64" y="306"/>
                    </a:cubicBezTo>
                    <a:cubicBezTo>
                      <a:pt x="73" y="285"/>
                      <a:pt x="78" y="265"/>
                      <a:pt x="67" y="243"/>
                    </a:cubicBezTo>
                    <a:cubicBezTo>
                      <a:pt x="58" y="223"/>
                      <a:pt x="36" y="212"/>
                      <a:pt x="15" y="205"/>
                    </a:cubicBezTo>
                    <a:cubicBezTo>
                      <a:pt x="13" y="164"/>
                      <a:pt x="29" y="126"/>
                      <a:pt x="55" y="96"/>
                    </a:cubicBezTo>
                    <a:cubicBezTo>
                      <a:pt x="56" y="96"/>
                      <a:pt x="56" y="97"/>
                      <a:pt x="56" y="97"/>
                    </a:cubicBezTo>
                    <a:cubicBezTo>
                      <a:pt x="69" y="106"/>
                      <a:pt x="82" y="115"/>
                      <a:pt x="95" y="123"/>
                    </a:cubicBezTo>
                    <a:cubicBezTo>
                      <a:pt x="97" y="124"/>
                      <a:pt x="100" y="123"/>
                      <a:pt x="102" y="121"/>
                    </a:cubicBezTo>
                    <a:cubicBezTo>
                      <a:pt x="99" y="136"/>
                      <a:pt x="95" y="151"/>
                      <a:pt x="89" y="165"/>
                    </a:cubicBezTo>
                    <a:cubicBezTo>
                      <a:pt x="88" y="167"/>
                      <a:pt x="90" y="170"/>
                      <a:pt x="92" y="172"/>
                    </a:cubicBezTo>
                    <a:cubicBezTo>
                      <a:pt x="110" y="185"/>
                      <a:pt x="129" y="196"/>
                      <a:pt x="147" y="210"/>
                    </a:cubicBezTo>
                    <a:cubicBezTo>
                      <a:pt x="151" y="213"/>
                      <a:pt x="156" y="211"/>
                      <a:pt x="157" y="207"/>
                    </a:cubicBezTo>
                    <a:cubicBezTo>
                      <a:pt x="158" y="207"/>
                      <a:pt x="158" y="207"/>
                      <a:pt x="158" y="207"/>
                    </a:cubicBezTo>
                    <a:cubicBezTo>
                      <a:pt x="171" y="202"/>
                      <a:pt x="182" y="193"/>
                      <a:pt x="194" y="186"/>
                    </a:cubicBezTo>
                    <a:cubicBezTo>
                      <a:pt x="203" y="180"/>
                      <a:pt x="213" y="179"/>
                      <a:pt x="215" y="168"/>
                    </a:cubicBezTo>
                    <a:cubicBezTo>
                      <a:pt x="217" y="144"/>
                      <a:pt x="206" y="117"/>
                      <a:pt x="192" y="98"/>
                    </a:cubicBezTo>
                    <a:cubicBezTo>
                      <a:pt x="170" y="67"/>
                      <a:pt x="133" y="87"/>
                      <a:pt x="110" y="106"/>
                    </a:cubicBezTo>
                    <a:cubicBezTo>
                      <a:pt x="109" y="104"/>
                      <a:pt x="105" y="105"/>
                      <a:pt x="104" y="108"/>
                    </a:cubicBezTo>
                    <a:cubicBezTo>
                      <a:pt x="104" y="110"/>
                      <a:pt x="103" y="113"/>
                      <a:pt x="103" y="115"/>
                    </a:cubicBezTo>
                    <a:cubicBezTo>
                      <a:pt x="103" y="115"/>
                      <a:pt x="102" y="114"/>
                      <a:pt x="102" y="113"/>
                    </a:cubicBezTo>
                    <a:cubicBezTo>
                      <a:pt x="91" y="103"/>
                      <a:pt x="74" y="96"/>
                      <a:pt x="61" y="90"/>
                    </a:cubicBezTo>
                    <a:cubicBezTo>
                      <a:pt x="61" y="90"/>
                      <a:pt x="61" y="90"/>
                      <a:pt x="61" y="90"/>
                    </a:cubicBezTo>
                    <a:cubicBezTo>
                      <a:pt x="94" y="54"/>
                      <a:pt x="141" y="31"/>
                      <a:pt x="188" y="30"/>
                    </a:cubicBezTo>
                    <a:cubicBezTo>
                      <a:pt x="187" y="33"/>
                      <a:pt x="190" y="36"/>
                      <a:pt x="194" y="35"/>
                    </a:cubicBezTo>
                    <a:cubicBezTo>
                      <a:pt x="265" y="17"/>
                      <a:pt x="310" y="61"/>
                      <a:pt x="327" y="120"/>
                    </a:cubicBezTo>
                    <a:cubicBezTo>
                      <a:pt x="324" y="119"/>
                      <a:pt x="320" y="119"/>
                      <a:pt x="317" y="118"/>
                    </a:cubicBezTo>
                    <a:cubicBezTo>
                      <a:pt x="306" y="117"/>
                      <a:pt x="295" y="116"/>
                      <a:pt x="284" y="117"/>
                    </a:cubicBezTo>
                    <a:cubicBezTo>
                      <a:pt x="288" y="98"/>
                      <a:pt x="289" y="78"/>
                      <a:pt x="290" y="59"/>
                    </a:cubicBezTo>
                    <a:cubicBezTo>
                      <a:pt x="291" y="53"/>
                      <a:pt x="281" y="52"/>
                      <a:pt x="280" y="58"/>
                    </a:cubicBezTo>
                    <a:cubicBezTo>
                      <a:pt x="276" y="78"/>
                      <a:pt x="276" y="100"/>
                      <a:pt x="277" y="120"/>
                    </a:cubicBezTo>
                    <a:cubicBezTo>
                      <a:pt x="277" y="123"/>
                      <a:pt x="280" y="124"/>
                      <a:pt x="282" y="123"/>
                    </a:cubicBezTo>
                    <a:cubicBezTo>
                      <a:pt x="282" y="123"/>
                      <a:pt x="282" y="123"/>
                      <a:pt x="282" y="123"/>
                    </a:cubicBezTo>
                    <a:cubicBezTo>
                      <a:pt x="291" y="124"/>
                      <a:pt x="301" y="126"/>
                      <a:pt x="311" y="129"/>
                    </a:cubicBezTo>
                    <a:cubicBezTo>
                      <a:pt x="316" y="130"/>
                      <a:pt x="325" y="136"/>
                      <a:pt x="331" y="136"/>
                    </a:cubicBezTo>
                    <a:cubicBezTo>
                      <a:pt x="333" y="147"/>
                      <a:pt x="335" y="157"/>
                      <a:pt x="335" y="168"/>
                    </a:cubicBezTo>
                    <a:cubicBezTo>
                      <a:pt x="335" y="173"/>
                      <a:pt x="335" y="178"/>
                      <a:pt x="335" y="183"/>
                    </a:cubicBezTo>
                    <a:close/>
                    <a:moveTo>
                      <a:pt x="111" y="111"/>
                    </a:moveTo>
                    <a:cubicBezTo>
                      <a:pt x="120" y="107"/>
                      <a:pt x="133" y="101"/>
                      <a:pt x="145" y="98"/>
                    </a:cubicBezTo>
                    <a:cubicBezTo>
                      <a:pt x="130" y="111"/>
                      <a:pt x="115" y="127"/>
                      <a:pt x="107" y="146"/>
                    </a:cubicBezTo>
                    <a:cubicBezTo>
                      <a:pt x="110" y="135"/>
                      <a:pt x="111" y="123"/>
                      <a:pt x="111" y="111"/>
                    </a:cubicBezTo>
                    <a:close/>
                    <a:moveTo>
                      <a:pt x="136" y="121"/>
                    </a:moveTo>
                    <a:cubicBezTo>
                      <a:pt x="129" y="131"/>
                      <a:pt x="121" y="140"/>
                      <a:pt x="113" y="149"/>
                    </a:cubicBezTo>
                    <a:cubicBezTo>
                      <a:pt x="120" y="139"/>
                      <a:pt x="127" y="129"/>
                      <a:pt x="136" y="121"/>
                    </a:cubicBezTo>
                    <a:close/>
                    <a:moveTo>
                      <a:pt x="111" y="152"/>
                    </a:moveTo>
                    <a:cubicBezTo>
                      <a:pt x="111" y="153"/>
                      <a:pt x="110" y="153"/>
                      <a:pt x="110" y="154"/>
                    </a:cubicBezTo>
                    <a:cubicBezTo>
                      <a:pt x="104" y="161"/>
                      <a:pt x="113" y="170"/>
                      <a:pt x="120" y="164"/>
                    </a:cubicBezTo>
                    <a:cubicBezTo>
                      <a:pt x="129" y="156"/>
                      <a:pt x="137" y="147"/>
                      <a:pt x="146" y="138"/>
                    </a:cubicBezTo>
                    <a:cubicBezTo>
                      <a:pt x="142" y="146"/>
                      <a:pt x="138" y="153"/>
                      <a:pt x="133" y="160"/>
                    </a:cubicBezTo>
                    <a:cubicBezTo>
                      <a:pt x="128" y="167"/>
                      <a:pt x="138" y="175"/>
                      <a:pt x="144" y="169"/>
                    </a:cubicBezTo>
                    <a:cubicBezTo>
                      <a:pt x="146" y="167"/>
                      <a:pt x="149" y="164"/>
                      <a:pt x="151" y="162"/>
                    </a:cubicBezTo>
                    <a:cubicBezTo>
                      <a:pt x="151" y="163"/>
                      <a:pt x="150" y="164"/>
                      <a:pt x="150" y="165"/>
                    </a:cubicBezTo>
                    <a:cubicBezTo>
                      <a:pt x="147" y="171"/>
                      <a:pt x="153" y="179"/>
                      <a:pt x="160" y="175"/>
                    </a:cubicBezTo>
                    <a:cubicBezTo>
                      <a:pt x="168" y="169"/>
                      <a:pt x="176" y="162"/>
                      <a:pt x="183" y="154"/>
                    </a:cubicBezTo>
                    <a:cubicBezTo>
                      <a:pt x="190" y="147"/>
                      <a:pt x="180" y="138"/>
                      <a:pt x="173" y="144"/>
                    </a:cubicBezTo>
                    <a:cubicBezTo>
                      <a:pt x="172" y="144"/>
                      <a:pt x="172" y="144"/>
                      <a:pt x="172" y="144"/>
                    </a:cubicBezTo>
                    <a:cubicBezTo>
                      <a:pt x="173" y="142"/>
                      <a:pt x="174" y="139"/>
                      <a:pt x="175" y="137"/>
                    </a:cubicBezTo>
                    <a:cubicBezTo>
                      <a:pt x="178" y="130"/>
                      <a:pt x="168" y="125"/>
                      <a:pt x="163" y="130"/>
                    </a:cubicBezTo>
                    <a:cubicBezTo>
                      <a:pt x="163" y="130"/>
                      <a:pt x="163" y="130"/>
                      <a:pt x="162" y="130"/>
                    </a:cubicBezTo>
                    <a:cubicBezTo>
                      <a:pt x="163" y="126"/>
                      <a:pt x="163" y="122"/>
                      <a:pt x="163" y="118"/>
                    </a:cubicBezTo>
                    <a:cubicBezTo>
                      <a:pt x="163" y="112"/>
                      <a:pt x="158" y="110"/>
                      <a:pt x="153" y="111"/>
                    </a:cubicBezTo>
                    <a:cubicBezTo>
                      <a:pt x="155" y="108"/>
                      <a:pt x="156" y="105"/>
                      <a:pt x="156" y="102"/>
                    </a:cubicBezTo>
                    <a:cubicBezTo>
                      <a:pt x="157" y="99"/>
                      <a:pt x="156" y="98"/>
                      <a:pt x="154" y="96"/>
                    </a:cubicBezTo>
                    <a:cubicBezTo>
                      <a:pt x="164" y="95"/>
                      <a:pt x="172" y="96"/>
                      <a:pt x="179" y="102"/>
                    </a:cubicBezTo>
                    <a:cubicBezTo>
                      <a:pt x="193" y="117"/>
                      <a:pt x="201" y="140"/>
                      <a:pt x="202" y="159"/>
                    </a:cubicBezTo>
                    <a:cubicBezTo>
                      <a:pt x="203" y="172"/>
                      <a:pt x="163" y="189"/>
                      <a:pt x="153" y="195"/>
                    </a:cubicBezTo>
                    <a:cubicBezTo>
                      <a:pt x="152" y="195"/>
                      <a:pt x="151" y="196"/>
                      <a:pt x="150" y="197"/>
                    </a:cubicBezTo>
                    <a:cubicBezTo>
                      <a:pt x="135" y="185"/>
                      <a:pt x="119" y="175"/>
                      <a:pt x="103" y="164"/>
                    </a:cubicBezTo>
                    <a:cubicBezTo>
                      <a:pt x="104" y="159"/>
                      <a:pt x="106" y="155"/>
                      <a:pt x="107" y="150"/>
                    </a:cubicBezTo>
                    <a:cubicBezTo>
                      <a:pt x="107" y="152"/>
                      <a:pt x="110" y="153"/>
                      <a:pt x="111" y="1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3" name="Freeform 423"/>
              <p:cNvSpPr/>
              <p:nvPr/>
            </p:nvSpPr>
            <p:spPr bwMode="auto">
              <a:xfrm>
                <a:off x="4806" y="2891"/>
                <a:ext cx="141" cy="49"/>
              </a:xfrm>
              <a:custGeom>
                <a:avLst/>
                <a:gdLst>
                  <a:gd name="T0" fmla="*/ 62 w 70"/>
                  <a:gd name="T1" fmla="*/ 0 h 24"/>
                  <a:gd name="T2" fmla="*/ 44 w 70"/>
                  <a:gd name="T3" fmla="*/ 4 h 24"/>
                  <a:gd name="T4" fmla="*/ 22 w 70"/>
                  <a:gd name="T5" fmla="*/ 9 h 24"/>
                  <a:gd name="T6" fmla="*/ 6 w 70"/>
                  <a:gd name="T7" fmla="*/ 20 h 24"/>
                  <a:gd name="T8" fmla="*/ 30 w 70"/>
                  <a:gd name="T9" fmla="*/ 18 h 24"/>
                  <a:gd name="T10" fmla="*/ 66 w 70"/>
                  <a:gd name="T11" fmla="*/ 9 h 24"/>
                  <a:gd name="T12" fmla="*/ 62 w 70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24">
                    <a:moveTo>
                      <a:pt x="62" y="0"/>
                    </a:moveTo>
                    <a:cubicBezTo>
                      <a:pt x="56" y="0"/>
                      <a:pt x="49" y="3"/>
                      <a:pt x="44" y="4"/>
                    </a:cubicBezTo>
                    <a:cubicBezTo>
                      <a:pt x="37" y="6"/>
                      <a:pt x="29" y="8"/>
                      <a:pt x="22" y="9"/>
                    </a:cubicBezTo>
                    <a:cubicBezTo>
                      <a:pt x="19" y="10"/>
                      <a:pt x="0" y="13"/>
                      <a:pt x="6" y="20"/>
                    </a:cubicBezTo>
                    <a:cubicBezTo>
                      <a:pt x="11" y="24"/>
                      <a:pt x="25" y="19"/>
                      <a:pt x="30" y="18"/>
                    </a:cubicBezTo>
                    <a:cubicBezTo>
                      <a:pt x="41" y="16"/>
                      <a:pt x="57" y="16"/>
                      <a:pt x="66" y="9"/>
                    </a:cubicBezTo>
                    <a:cubicBezTo>
                      <a:pt x="70" y="6"/>
                      <a:pt x="66" y="1"/>
                      <a:pt x="6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4" name="Freeform 424"/>
              <p:cNvSpPr/>
              <p:nvPr/>
            </p:nvSpPr>
            <p:spPr bwMode="auto">
              <a:xfrm>
                <a:off x="4709" y="2716"/>
                <a:ext cx="32" cy="101"/>
              </a:xfrm>
              <a:custGeom>
                <a:avLst/>
                <a:gdLst>
                  <a:gd name="T0" fmla="*/ 14 w 16"/>
                  <a:gd name="T1" fmla="*/ 16 h 50"/>
                  <a:gd name="T2" fmla="*/ 8 w 16"/>
                  <a:gd name="T3" fmla="*/ 0 h 50"/>
                  <a:gd name="T4" fmla="*/ 2 w 16"/>
                  <a:gd name="T5" fmla="*/ 16 h 50"/>
                  <a:gd name="T6" fmla="*/ 6 w 16"/>
                  <a:gd name="T7" fmla="*/ 45 h 50"/>
                  <a:gd name="T8" fmla="*/ 15 w 16"/>
                  <a:gd name="T9" fmla="*/ 44 h 50"/>
                  <a:gd name="T10" fmla="*/ 14 w 16"/>
                  <a:gd name="T11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50">
                    <a:moveTo>
                      <a:pt x="14" y="16"/>
                    </a:moveTo>
                    <a:cubicBezTo>
                      <a:pt x="14" y="11"/>
                      <a:pt x="16" y="0"/>
                      <a:pt x="8" y="0"/>
                    </a:cubicBezTo>
                    <a:cubicBezTo>
                      <a:pt x="0" y="0"/>
                      <a:pt x="2" y="11"/>
                      <a:pt x="2" y="16"/>
                    </a:cubicBezTo>
                    <a:cubicBezTo>
                      <a:pt x="2" y="25"/>
                      <a:pt x="3" y="36"/>
                      <a:pt x="6" y="45"/>
                    </a:cubicBezTo>
                    <a:cubicBezTo>
                      <a:pt x="7" y="50"/>
                      <a:pt x="16" y="49"/>
                      <a:pt x="15" y="44"/>
                    </a:cubicBezTo>
                    <a:cubicBezTo>
                      <a:pt x="14" y="34"/>
                      <a:pt x="14" y="25"/>
                      <a:pt x="14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5" name="Freeform 425"/>
              <p:cNvSpPr/>
              <p:nvPr/>
            </p:nvSpPr>
            <p:spPr bwMode="auto">
              <a:xfrm>
                <a:off x="4481" y="3004"/>
                <a:ext cx="109" cy="73"/>
              </a:xfrm>
              <a:custGeom>
                <a:avLst/>
                <a:gdLst>
                  <a:gd name="T0" fmla="*/ 51 w 54"/>
                  <a:gd name="T1" fmla="*/ 3 h 36"/>
                  <a:gd name="T2" fmla="*/ 38 w 54"/>
                  <a:gd name="T3" fmla="*/ 6 h 36"/>
                  <a:gd name="T4" fmla="*/ 21 w 54"/>
                  <a:gd name="T5" fmla="*/ 16 h 36"/>
                  <a:gd name="T6" fmla="*/ 6 w 54"/>
                  <a:gd name="T7" fmla="*/ 25 h 36"/>
                  <a:gd name="T8" fmla="*/ 1 w 54"/>
                  <a:gd name="T9" fmla="*/ 30 h 36"/>
                  <a:gd name="T10" fmla="*/ 1 w 54"/>
                  <a:gd name="T11" fmla="*/ 32 h 36"/>
                  <a:gd name="T12" fmla="*/ 3 w 54"/>
                  <a:gd name="T13" fmla="*/ 35 h 36"/>
                  <a:gd name="T14" fmla="*/ 5 w 54"/>
                  <a:gd name="T15" fmla="*/ 36 h 36"/>
                  <a:gd name="T16" fmla="*/ 12 w 54"/>
                  <a:gd name="T17" fmla="*/ 33 h 36"/>
                  <a:gd name="T18" fmla="*/ 28 w 54"/>
                  <a:gd name="T19" fmla="*/ 25 h 36"/>
                  <a:gd name="T20" fmla="*/ 43 w 54"/>
                  <a:gd name="T21" fmla="*/ 18 h 36"/>
                  <a:gd name="T22" fmla="*/ 54 w 54"/>
                  <a:gd name="T23" fmla="*/ 10 h 36"/>
                  <a:gd name="T24" fmla="*/ 51 w 54"/>
                  <a:gd name="T25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4" h="36">
                    <a:moveTo>
                      <a:pt x="51" y="3"/>
                    </a:moveTo>
                    <a:cubicBezTo>
                      <a:pt x="46" y="0"/>
                      <a:pt x="42" y="3"/>
                      <a:pt x="38" y="6"/>
                    </a:cubicBezTo>
                    <a:cubicBezTo>
                      <a:pt x="32" y="9"/>
                      <a:pt x="26" y="12"/>
                      <a:pt x="21" y="16"/>
                    </a:cubicBezTo>
                    <a:cubicBezTo>
                      <a:pt x="15" y="19"/>
                      <a:pt x="10" y="22"/>
                      <a:pt x="6" y="25"/>
                    </a:cubicBezTo>
                    <a:cubicBezTo>
                      <a:pt x="4" y="26"/>
                      <a:pt x="2" y="28"/>
                      <a:pt x="1" y="30"/>
                    </a:cubicBezTo>
                    <a:cubicBezTo>
                      <a:pt x="0" y="34"/>
                      <a:pt x="2" y="29"/>
                      <a:pt x="1" y="32"/>
                    </a:cubicBezTo>
                    <a:cubicBezTo>
                      <a:pt x="0" y="33"/>
                      <a:pt x="1" y="34"/>
                      <a:pt x="3" y="35"/>
                    </a:cubicBezTo>
                    <a:cubicBezTo>
                      <a:pt x="3" y="35"/>
                      <a:pt x="4" y="36"/>
                      <a:pt x="5" y="36"/>
                    </a:cubicBezTo>
                    <a:cubicBezTo>
                      <a:pt x="8" y="36"/>
                      <a:pt x="10" y="34"/>
                      <a:pt x="12" y="33"/>
                    </a:cubicBezTo>
                    <a:cubicBezTo>
                      <a:pt x="17" y="31"/>
                      <a:pt x="23" y="28"/>
                      <a:pt x="28" y="25"/>
                    </a:cubicBezTo>
                    <a:cubicBezTo>
                      <a:pt x="33" y="23"/>
                      <a:pt x="38" y="20"/>
                      <a:pt x="43" y="18"/>
                    </a:cubicBezTo>
                    <a:cubicBezTo>
                      <a:pt x="47" y="16"/>
                      <a:pt x="53" y="14"/>
                      <a:pt x="54" y="10"/>
                    </a:cubicBezTo>
                    <a:cubicBezTo>
                      <a:pt x="54" y="7"/>
                      <a:pt x="53" y="4"/>
                      <a:pt x="5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6" name="Freeform 426"/>
              <p:cNvSpPr/>
              <p:nvPr/>
            </p:nvSpPr>
            <p:spPr bwMode="auto">
              <a:xfrm>
                <a:off x="4695" y="3071"/>
                <a:ext cx="36" cy="119"/>
              </a:xfrm>
              <a:custGeom>
                <a:avLst/>
                <a:gdLst>
                  <a:gd name="T0" fmla="*/ 16 w 18"/>
                  <a:gd name="T1" fmla="*/ 29 h 59"/>
                  <a:gd name="T2" fmla="*/ 9 w 18"/>
                  <a:gd name="T3" fmla="*/ 4 h 59"/>
                  <a:gd name="T4" fmla="*/ 1 w 18"/>
                  <a:gd name="T5" fmla="*/ 6 h 59"/>
                  <a:gd name="T6" fmla="*/ 6 w 18"/>
                  <a:gd name="T7" fmla="*/ 28 h 59"/>
                  <a:gd name="T8" fmla="*/ 12 w 18"/>
                  <a:gd name="T9" fmla="*/ 56 h 59"/>
                  <a:gd name="T10" fmla="*/ 18 w 18"/>
                  <a:gd name="T11" fmla="*/ 55 h 59"/>
                  <a:gd name="T12" fmla="*/ 16 w 18"/>
                  <a:gd name="T13" fmla="*/ 2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9">
                    <a:moveTo>
                      <a:pt x="16" y="29"/>
                    </a:moveTo>
                    <a:cubicBezTo>
                      <a:pt x="14" y="20"/>
                      <a:pt x="14" y="11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ubicBezTo>
                      <a:pt x="1" y="14"/>
                      <a:pt x="4" y="20"/>
                      <a:pt x="6" y="28"/>
                    </a:cubicBezTo>
                    <a:cubicBezTo>
                      <a:pt x="8" y="37"/>
                      <a:pt x="9" y="47"/>
                      <a:pt x="12" y="56"/>
                    </a:cubicBezTo>
                    <a:cubicBezTo>
                      <a:pt x="13" y="59"/>
                      <a:pt x="18" y="58"/>
                      <a:pt x="18" y="55"/>
                    </a:cubicBezTo>
                    <a:cubicBezTo>
                      <a:pt x="18" y="46"/>
                      <a:pt x="17" y="37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7" name="Freeform 427"/>
              <p:cNvSpPr/>
              <p:nvPr/>
            </p:nvSpPr>
            <p:spPr bwMode="auto">
              <a:xfrm>
                <a:off x="4850" y="3152"/>
                <a:ext cx="77" cy="68"/>
              </a:xfrm>
              <a:custGeom>
                <a:avLst/>
                <a:gdLst>
                  <a:gd name="T0" fmla="*/ 31 w 38"/>
                  <a:gd name="T1" fmla="*/ 1 h 34"/>
                  <a:gd name="T2" fmla="*/ 23 w 38"/>
                  <a:gd name="T3" fmla="*/ 8 h 34"/>
                  <a:gd name="T4" fmla="*/ 15 w 38"/>
                  <a:gd name="T5" fmla="*/ 16 h 34"/>
                  <a:gd name="T6" fmla="*/ 7 w 38"/>
                  <a:gd name="T7" fmla="*/ 23 h 34"/>
                  <a:gd name="T8" fmla="*/ 5 w 38"/>
                  <a:gd name="T9" fmla="*/ 25 h 34"/>
                  <a:gd name="T10" fmla="*/ 1 w 38"/>
                  <a:gd name="T11" fmla="*/ 26 h 34"/>
                  <a:gd name="T12" fmla="*/ 4 w 38"/>
                  <a:gd name="T13" fmla="*/ 33 h 34"/>
                  <a:gd name="T14" fmla="*/ 14 w 38"/>
                  <a:gd name="T15" fmla="*/ 30 h 34"/>
                  <a:gd name="T16" fmla="*/ 28 w 38"/>
                  <a:gd name="T17" fmla="*/ 19 h 34"/>
                  <a:gd name="T18" fmla="*/ 38 w 38"/>
                  <a:gd name="T19" fmla="*/ 6 h 34"/>
                  <a:gd name="T20" fmla="*/ 31 w 38"/>
                  <a:gd name="T21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8" h="34">
                    <a:moveTo>
                      <a:pt x="31" y="1"/>
                    </a:moveTo>
                    <a:cubicBezTo>
                      <a:pt x="27" y="2"/>
                      <a:pt x="25" y="5"/>
                      <a:pt x="23" y="8"/>
                    </a:cubicBezTo>
                    <a:cubicBezTo>
                      <a:pt x="21" y="10"/>
                      <a:pt x="18" y="13"/>
                      <a:pt x="15" y="16"/>
                    </a:cubicBezTo>
                    <a:cubicBezTo>
                      <a:pt x="13" y="19"/>
                      <a:pt x="10" y="21"/>
                      <a:pt x="7" y="23"/>
                    </a:cubicBezTo>
                    <a:cubicBezTo>
                      <a:pt x="7" y="24"/>
                      <a:pt x="6" y="24"/>
                      <a:pt x="5" y="25"/>
                    </a:cubicBezTo>
                    <a:cubicBezTo>
                      <a:pt x="4" y="24"/>
                      <a:pt x="2" y="24"/>
                      <a:pt x="1" y="26"/>
                    </a:cubicBezTo>
                    <a:cubicBezTo>
                      <a:pt x="0" y="28"/>
                      <a:pt x="0" y="32"/>
                      <a:pt x="4" y="33"/>
                    </a:cubicBezTo>
                    <a:cubicBezTo>
                      <a:pt x="7" y="34"/>
                      <a:pt x="11" y="32"/>
                      <a:pt x="14" y="30"/>
                    </a:cubicBezTo>
                    <a:cubicBezTo>
                      <a:pt x="19" y="27"/>
                      <a:pt x="23" y="23"/>
                      <a:pt x="28" y="19"/>
                    </a:cubicBezTo>
                    <a:cubicBezTo>
                      <a:pt x="32" y="16"/>
                      <a:pt x="38" y="12"/>
                      <a:pt x="38" y="6"/>
                    </a:cubicBezTo>
                    <a:cubicBezTo>
                      <a:pt x="38" y="2"/>
                      <a:pt x="34" y="0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8" name="Freeform 428"/>
              <p:cNvSpPr/>
              <p:nvPr/>
            </p:nvSpPr>
            <p:spPr bwMode="auto">
              <a:xfrm>
                <a:off x="5006" y="2855"/>
                <a:ext cx="0" cy="4"/>
              </a:xfrm>
              <a:custGeom>
                <a:avLst/>
                <a:gdLst>
                  <a:gd name="T0" fmla="*/ 0 h 2"/>
                  <a:gd name="T1" fmla="*/ 1 h 2"/>
                  <a:gd name="T2" fmla="*/ 2 h 2"/>
                  <a:gd name="T3" fmla="*/ 1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29" name="Freeform 429"/>
              <p:cNvSpPr/>
              <p:nvPr/>
            </p:nvSpPr>
            <p:spPr bwMode="auto">
              <a:xfrm>
                <a:off x="4961" y="2783"/>
                <a:ext cx="45" cy="88"/>
              </a:xfrm>
              <a:custGeom>
                <a:avLst/>
                <a:gdLst>
                  <a:gd name="T0" fmla="*/ 22 w 22"/>
                  <a:gd name="T1" fmla="*/ 36 h 44"/>
                  <a:gd name="T2" fmla="*/ 22 w 22"/>
                  <a:gd name="T3" fmla="*/ 36 h 44"/>
                  <a:gd name="T4" fmla="*/ 22 w 22"/>
                  <a:gd name="T5" fmla="*/ 35 h 44"/>
                  <a:gd name="T6" fmla="*/ 21 w 22"/>
                  <a:gd name="T7" fmla="*/ 29 h 44"/>
                  <a:gd name="T8" fmla="*/ 21 w 22"/>
                  <a:gd name="T9" fmla="*/ 20 h 44"/>
                  <a:gd name="T10" fmla="*/ 14 w 22"/>
                  <a:gd name="T11" fmla="*/ 14 h 44"/>
                  <a:gd name="T12" fmla="*/ 15 w 22"/>
                  <a:gd name="T13" fmla="*/ 10 h 44"/>
                  <a:gd name="T14" fmla="*/ 6 w 22"/>
                  <a:gd name="T15" fmla="*/ 4 h 44"/>
                  <a:gd name="T16" fmla="*/ 0 w 22"/>
                  <a:gd name="T17" fmla="*/ 23 h 44"/>
                  <a:gd name="T18" fmla="*/ 1 w 22"/>
                  <a:gd name="T19" fmla="*/ 25 h 44"/>
                  <a:gd name="T20" fmla="*/ 1 w 22"/>
                  <a:gd name="T21" fmla="*/ 33 h 44"/>
                  <a:gd name="T22" fmla="*/ 11 w 22"/>
                  <a:gd name="T23" fmla="*/ 38 h 44"/>
                  <a:gd name="T24" fmla="*/ 18 w 22"/>
                  <a:gd name="T25" fmla="*/ 42 h 44"/>
                  <a:gd name="T26" fmla="*/ 22 w 22"/>
                  <a:gd name="T27" fmla="*/ 38 h 44"/>
                  <a:gd name="T28" fmla="*/ 22 w 22"/>
                  <a:gd name="T29" fmla="*/ 37 h 44"/>
                  <a:gd name="T30" fmla="*/ 22 w 22"/>
                  <a:gd name="T31" fmla="*/ 3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44">
                    <a:moveTo>
                      <a:pt x="22" y="36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3"/>
                      <a:pt x="22" y="31"/>
                      <a:pt x="21" y="29"/>
                    </a:cubicBezTo>
                    <a:cubicBezTo>
                      <a:pt x="21" y="26"/>
                      <a:pt x="21" y="23"/>
                      <a:pt x="21" y="20"/>
                    </a:cubicBezTo>
                    <a:cubicBezTo>
                      <a:pt x="21" y="17"/>
                      <a:pt x="17" y="14"/>
                      <a:pt x="14" y="14"/>
                    </a:cubicBezTo>
                    <a:cubicBezTo>
                      <a:pt x="14" y="13"/>
                      <a:pt x="14" y="11"/>
                      <a:pt x="15" y="10"/>
                    </a:cubicBezTo>
                    <a:cubicBezTo>
                      <a:pt x="16" y="5"/>
                      <a:pt x="9" y="0"/>
                      <a:pt x="6" y="4"/>
                    </a:cubicBezTo>
                    <a:cubicBezTo>
                      <a:pt x="1" y="10"/>
                      <a:pt x="0" y="16"/>
                      <a:pt x="0" y="23"/>
                    </a:cubicBezTo>
                    <a:cubicBezTo>
                      <a:pt x="0" y="24"/>
                      <a:pt x="1" y="24"/>
                      <a:pt x="1" y="25"/>
                    </a:cubicBezTo>
                    <a:cubicBezTo>
                      <a:pt x="1" y="28"/>
                      <a:pt x="1" y="30"/>
                      <a:pt x="1" y="33"/>
                    </a:cubicBezTo>
                    <a:cubicBezTo>
                      <a:pt x="1" y="37"/>
                      <a:pt x="7" y="41"/>
                      <a:pt x="11" y="38"/>
                    </a:cubicBezTo>
                    <a:cubicBezTo>
                      <a:pt x="12" y="41"/>
                      <a:pt x="14" y="44"/>
                      <a:pt x="18" y="42"/>
                    </a:cubicBezTo>
                    <a:cubicBezTo>
                      <a:pt x="21" y="41"/>
                      <a:pt x="22" y="40"/>
                      <a:pt x="22" y="38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2" y="36"/>
                      <a:pt x="22" y="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0" name="Freeform 430"/>
              <p:cNvSpPr>
                <a:spLocks noEditPoints="1"/>
              </p:cNvSpPr>
              <p:nvPr/>
            </p:nvSpPr>
            <p:spPr bwMode="auto">
              <a:xfrm>
                <a:off x="593" y="-784"/>
                <a:ext cx="371" cy="220"/>
              </a:xfrm>
              <a:custGeom>
                <a:avLst/>
                <a:gdLst>
                  <a:gd name="T0" fmla="*/ 182 w 184"/>
                  <a:gd name="T1" fmla="*/ 28 h 109"/>
                  <a:gd name="T2" fmla="*/ 145 w 184"/>
                  <a:gd name="T3" fmla="*/ 3 h 109"/>
                  <a:gd name="T4" fmla="*/ 143 w 184"/>
                  <a:gd name="T5" fmla="*/ 5 h 109"/>
                  <a:gd name="T6" fmla="*/ 142 w 184"/>
                  <a:gd name="T7" fmla="*/ 11 h 109"/>
                  <a:gd name="T8" fmla="*/ 123 w 184"/>
                  <a:gd name="T9" fmla="*/ 35 h 109"/>
                  <a:gd name="T10" fmla="*/ 131 w 184"/>
                  <a:gd name="T11" fmla="*/ 56 h 109"/>
                  <a:gd name="T12" fmla="*/ 113 w 184"/>
                  <a:gd name="T13" fmla="*/ 66 h 109"/>
                  <a:gd name="T14" fmla="*/ 111 w 184"/>
                  <a:gd name="T15" fmla="*/ 69 h 109"/>
                  <a:gd name="T16" fmla="*/ 107 w 184"/>
                  <a:gd name="T17" fmla="*/ 73 h 109"/>
                  <a:gd name="T18" fmla="*/ 94 w 184"/>
                  <a:gd name="T19" fmla="*/ 87 h 109"/>
                  <a:gd name="T20" fmla="*/ 82 w 184"/>
                  <a:gd name="T21" fmla="*/ 84 h 109"/>
                  <a:gd name="T22" fmla="*/ 76 w 184"/>
                  <a:gd name="T23" fmla="*/ 79 h 109"/>
                  <a:gd name="T24" fmla="*/ 73 w 184"/>
                  <a:gd name="T25" fmla="*/ 77 h 109"/>
                  <a:gd name="T26" fmla="*/ 93 w 184"/>
                  <a:gd name="T27" fmla="*/ 39 h 109"/>
                  <a:gd name="T28" fmla="*/ 93 w 184"/>
                  <a:gd name="T29" fmla="*/ 42 h 109"/>
                  <a:gd name="T30" fmla="*/ 83 w 184"/>
                  <a:gd name="T31" fmla="*/ 53 h 109"/>
                  <a:gd name="T32" fmla="*/ 91 w 184"/>
                  <a:gd name="T33" fmla="*/ 76 h 109"/>
                  <a:gd name="T34" fmla="*/ 97 w 184"/>
                  <a:gd name="T35" fmla="*/ 71 h 109"/>
                  <a:gd name="T36" fmla="*/ 93 w 184"/>
                  <a:gd name="T37" fmla="*/ 57 h 109"/>
                  <a:gd name="T38" fmla="*/ 97 w 184"/>
                  <a:gd name="T39" fmla="*/ 47 h 109"/>
                  <a:gd name="T40" fmla="*/ 99 w 184"/>
                  <a:gd name="T41" fmla="*/ 47 h 109"/>
                  <a:gd name="T42" fmla="*/ 108 w 184"/>
                  <a:gd name="T43" fmla="*/ 44 h 109"/>
                  <a:gd name="T44" fmla="*/ 121 w 184"/>
                  <a:gd name="T45" fmla="*/ 39 h 109"/>
                  <a:gd name="T46" fmla="*/ 118 w 184"/>
                  <a:gd name="T47" fmla="*/ 30 h 109"/>
                  <a:gd name="T48" fmla="*/ 105 w 184"/>
                  <a:gd name="T49" fmla="*/ 33 h 109"/>
                  <a:gd name="T50" fmla="*/ 101 w 184"/>
                  <a:gd name="T51" fmla="*/ 35 h 109"/>
                  <a:gd name="T52" fmla="*/ 69 w 184"/>
                  <a:gd name="T53" fmla="*/ 39 h 109"/>
                  <a:gd name="T54" fmla="*/ 60 w 184"/>
                  <a:gd name="T55" fmla="*/ 70 h 109"/>
                  <a:gd name="T56" fmla="*/ 60 w 184"/>
                  <a:gd name="T57" fmla="*/ 70 h 109"/>
                  <a:gd name="T58" fmla="*/ 4 w 184"/>
                  <a:gd name="T59" fmla="*/ 95 h 109"/>
                  <a:gd name="T60" fmla="*/ 10 w 184"/>
                  <a:gd name="T61" fmla="*/ 108 h 109"/>
                  <a:gd name="T62" fmla="*/ 77 w 184"/>
                  <a:gd name="T63" fmla="*/ 93 h 109"/>
                  <a:gd name="T64" fmla="*/ 78 w 184"/>
                  <a:gd name="T65" fmla="*/ 92 h 109"/>
                  <a:gd name="T66" fmla="*/ 117 w 184"/>
                  <a:gd name="T67" fmla="*/ 74 h 109"/>
                  <a:gd name="T68" fmla="*/ 117 w 184"/>
                  <a:gd name="T69" fmla="*/ 73 h 109"/>
                  <a:gd name="T70" fmla="*/ 140 w 184"/>
                  <a:gd name="T71" fmla="*/ 64 h 109"/>
                  <a:gd name="T72" fmla="*/ 141 w 184"/>
                  <a:gd name="T73" fmla="*/ 63 h 109"/>
                  <a:gd name="T74" fmla="*/ 157 w 184"/>
                  <a:gd name="T75" fmla="*/ 64 h 109"/>
                  <a:gd name="T76" fmla="*/ 182 w 184"/>
                  <a:gd name="T77" fmla="*/ 28 h 109"/>
                  <a:gd name="T78" fmla="*/ 63 w 184"/>
                  <a:gd name="T79" fmla="*/ 77 h 109"/>
                  <a:gd name="T80" fmla="*/ 64 w 184"/>
                  <a:gd name="T81" fmla="*/ 79 h 109"/>
                  <a:gd name="T82" fmla="*/ 66 w 184"/>
                  <a:gd name="T83" fmla="*/ 82 h 109"/>
                  <a:gd name="T84" fmla="*/ 46 w 184"/>
                  <a:gd name="T85" fmla="*/ 87 h 109"/>
                  <a:gd name="T86" fmla="*/ 63 w 184"/>
                  <a:gd name="T87" fmla="*/ 77 h 109"/>
                  <a:gd name="T88" fmla="*/ 166 w 184"/>
                  <a:gd name="T89" fmla="*/ 47 h 109"/>
                  <a:gd name="T90" fmla="*/ 135 w 184"/>
                  <a:gd name="T91" fmla="*/ 42 h 109"/>
                  <a:gd name="T92" fmla="*/ 141 w 184"/>
                  <a:gd name="T93" fmla="*/ 16 h 109"/>
                  <a:gd name="T94" fmla="*/ 142 w 184"/>
                  <a:gd name="T95" fmla="*/ 15 h 109"/>
                  <a:gd name="T96" fmla="*/ 165 w 184"/>
                  <a:gd name="T97" fmla="*/ 43 h 109"/>
                  <a:gd name="T98" fmla="*/ 167 w 184"/>
                  <a:gd name="T99" fmla="*/ 37 h 109"/>
                  <a:gd name="T100" fmla="*/ 148 w 184"/>
                  <a:gd name="T101" fmla="*/ 14 h 109"/>
                  <a:gd name="T102" fmla="*/ 166 w 184"/>
                  <a:gd name="T103" fmla="*/ 14 h 109"/>
                  <a:gd name="T104" fmla="*/ 166 w 184"/>
                  <a:gd name="T105" fmla="*/ 47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4" h="109">
                    <a:moveTo>
                      <a:pt x="182" y="28"/>
                    </a:moveTo>
                    <a:cubicBezTo>
                      <a:pt x="179" y="10"/>
                      <a:pt x="162" y="0"/>
                      <a:pt x="145" y="3"/>
                    </a:cubicBezTo>
                    <a:cubicBezTo>
                      <a:pt x="144" y="3"/>
                      <a:pt x="143" y="4"/>
                      <a:pt x="143" y="5"/>
                    </a:cubicBezTo>
                    <a:cubicBezTo>
                      <a:pt x="142" y="7"/>
                      <a:pt x="142" y="9"/>
                      <a:pt x="142" y="11"/>
                    </a:cubicBezTo>
                    <a:cubicBezTo>
                      <a:pt x="129" y="5"/>
                      <a:pt x="123" y="26"/>
                      <a:pt x="123" y="35"/>
                    </a:cubicBezTo>
                    <a:cubicBezTo>
                      <a:pt x="124" y="43"/>
                      <a:pt x="127" y="51"/>
                      <a:pt x="131" y="56"/>
                    </a:cubicBezTo>
                    <a:cubicBezTo>
                      <a:pt x="126" y="60"/>
                      <a:pt x="120" y="64"/>
                      <a:pt x="113" y="66"/>
                    </a:cubicBezTo>
                    <a:cubicBezTo>
                      <a:pt x="112" y="66"/>
                      <a:pt x="111" y="68"/>
                      <a:pt x="111" y="69"/>
                    </a:cubicBezTo>
                    <a:cubicBezTo>
                      <a:pt x="109" y="70"/>
                      <a:pt x="108" y="71"/>
                      <a:pt x="107" y="73"/>
                    </a:cubicBezTo>
                    <a:cubicBezTo>
                      <a:pt x="105" y="80"/>
                      <a:pt x="103" y="87"/>
                      <a:pt x="94" y="87"/>
                    </a:cubicBezTo>
                    <a:cubicBezTo>
                      <a:pt x="89" y="87"/>
                      <a:pt x="85" y="86"/>
                      <a:pt x="82" y="84"/>
                    </a:cubicBezTo>
                    <a:cubicBezTo>
                      <a:pt x="81" y="81"/>
                      <a:pt x="79" y="79"/>
                      <a:pt x="76" y="79"/>
                    </a:cubicBezTo>
                    <a:cubicBezTo>
                      <a:pt x="75" y="78"/>
                      <a:pt x="74" y="78"/>
                      <a:pt x="73" y="77"/>
                    </a:cubicBezTo>
                    <a:cubicBezTo>
                      <a:pt x="59" y="61"/>
                      <a:pt x="75" y="37"/>
                      <a:pt x="93" y="39"/>
                    </a:cubicBezTo>
                    <a:cubicBezTo>
                      <a:pt x="93" y="40"/>
                      <a:pt x="93" y="41"/>
                      <a:pt x="93" y="42"/>
                    </a:cubicBezTo>
                    <a:cubicBezTo>
                      <a:pt x="88" y="45"/>
                      <a:pt x="85" y="48"/>
                      <a:pt x="83" y="53"/>
                    </a:cubicBezTo>
                    <a:cubicBezTo>
                      <a:pt x="81" y="61"/>
                      <a:pt x="83" y="72"/>
                      <a:pt x="91" y="76"/>
                    </a:cubicBezTo>
                    <a:cubicBezTo>
                      <a:pt x="94" y="77"/>
                      <a:pt x="97" y="74"/>
                      <a:pt x="97" y="71"/>
                    </a:cubicBezTo>
                    <a:cubicBezTo>
                      <a:pt x="97" y="66"/>
                      <a:pt x="93" y="63"/>
                      <a:pt x="93" y="57"/>
                    </a:cubicBezTo>
                    <a:cubicBezTo>
                      <a:pt x="93" y="54"/>
                      <a:pt x="95" y="50"/>
                      <a:pt x="97" y="47"/>
                    </a:cubicBezTo>
                    <a:cubicBezTo>
                      <a:pt x="98" y="47"/>
                      <a:pt x="98" y="47"/>
                      <a:pt x="99" y="47"/>
                    </a:cubicBezTo>
                    <a:cubicBezTo>
                      <a:pt x="102" y="46"/>
                      <a:pt x="105" y="45"/>
                      <a:pt x="108" y="44"/>
                    </a:cubicBezTo>
                    <a:cubicBezTo>
                      <a:pt x="112" y="42"/>
                      <a:pt x="118" y="42"/>
                      <a:pt x="121" y="39"/>
                    </a:cubicBezTo>
                    <a:cubicBezTo>
                      <a:pt x="123" y="36"/>
                      <a:pt x="122" y="31"/>
                      <a:pt x="118" y="30"/>
                    </a:cubicBezTo>
                    <a:cubicBezTo>
                      <a:pt x="114" y="29"/>
                      <a:pt x="110" y="31"/>
                      <a:pt x="105" y="33"/>
                    </a:cubicBezTo>
                    <a:cubicBezTo>
                      <a:pt x="104" y="34"/>
                      <a:pt x="102" y="34"/>
                      <a:pt x="101" y="35"/>
                    </a:cubicBezTo>
                    <a:cubicBezTo>
                      <a:pt x="91" y="28"/>
                      <a:pt x="78" y="31"/>
                      <a:pt x="69" y="39"/>
                    </a:cubicBezTo>
                    <a:cubicBezTo>
                      <a:pt x="60" y="47"/>
                      <a:pt x="57" y="59"/>
                      <a:pt x="60" y="70"/>
                    </a:cubicBezTo>
                    <a:cubicBezTo>
                      <a:pt x="60" y="70"/>
                      <a:pt x="60" y="70"/>
                      <a:pt x="60" y="70"/>
                    </a:cubicBezTo>
                    <a:cubicBezTo>
                      <a:pt x="41" y="78"/>
                      <a:pt x="21" y="82"/>
                      <a:pt x="4" y="95"/>
                    </a:cubicBezTo>
                    <a:cubicBezTo>
                      <a:pt x="0" y="99"/>
                      <a:pt x="3" y="109"/>
                      <a:pt x="10" y="108"/>
                    </a:cubicBezTo>
                    <a:cubicBezTo>
                      <a:pt x="33" y="105"/>
                      <a:pt x="56" y="102"/>
                      <a:pt x="77" y="93"/>
                    </a:cubicBezTo>
                    <a:cubicBezTo>
                      <a:pt x="78" y="93"/>
                      <a:pt x="78" y="92"/>
                      <a:pt x="78" y="92"/>
                    </a:cubicBezTo>
                    <a:cubicBezTo>
                      <a:pt x="94" y="100"/>
                      <a:pt x="114" y="96"/>
                      <a:pt x="117" y="74"/>
                    </a:cubicBezTo>
                    <a:cubicBezTo>
                      <a:pt x="117" y="73"/>
                      <a:pt x="117" y="73"/>
                      <a:pt x="117" y="73"/>
                    </a:cubicBezTo>
                    <a:cubicBezTo>
                      <a:pt x="125" y="73"/>
                      <a:pt x="134" y="70"/>
                      <a:pt x="140" y="64"/>
                    </a:cubicBezTo>
                    <a:cubicBezTo>
                      <a:pt x="140" y="64"/>
                      <a:pt x="140" y="63"/>
                      <a:pt x="141" y="63"/>
                    </a:cubicBezTo>
                    <a:cubicBezTo>
                      <a:pt x="145" y="65"/>
                      <a:pt x="151" y="65"/>
                      <a:pt x="157" y="64"/>
                    </a:cubicBezTo>
                    <a:cubicBezTo>
                      <a:pt x="175" y="61"/>
                      <a:pt x="184" y="45"/>
                      <a:pt x="182" y="28"/>
                    </a:cubicBezTo>
                    <a:close/>
                    <a:moveTo>
                      <a:pt x="63" y="77"/>
                    </a:moveTo>
                    <a:cubicBezTo>
                      <a:pt x="63" y="78"/>
                      <a:pt x="63" y="79"/>
                      <a:pt x="64" y="79"/>
                    </a:cubicBezTo>
                    <a:cubicBezTo>
                      <a:pt x="64" y="80"/>
                      <a:pt x="65" y="81"/>
                      <a:pt x="66" y="82"/>
                    </a:cubicBezTo>
                    <a:cubicBezTo>
                      <a:pt x="59" y="84"/>
                      <a:pt x="53" y="85"/>
                      <a:pt x="46" y="87"/>
                    </a:cubicBezTo>
                    <a:cubicBezTo>
                      <a:pt x="52" y="84"/>
                      <a:pt x="58" y="81"/>
                      <a:pt x="63" y="77"/>
                    </a:cubicBezTo>
                    <a:close/>
                    <a:moveTo>
                      <a:pt x="166" y="47"/>
                    </a:moveTo>
                    <a:cubicBezTo>
                      <a:pt x="158" y="58"/>
                      <a:pt x="140" y="55"/>
                      <a:pt x="135" y="42"/>
                    </a:cubicBezTo>
                    <a:cubicBezTo>
                      <a:pt x="134" y="37"/>
                      <a:pt x="132" y="15"/>
                      <a:pt x="141" y="16"/>
                    </a:cubicBezTo>
                    <a:cubicBezTo>
                      <a:pt x="141" y="16"/>
                      <a:pt x="142" y="15"/>
                      <a:pt x="142" y="15"/>
                    </a:cubicBezTo>
                    <a:cubicBezTo>
                      <a:pt x="142" y="29"/>
                      <a:pt x="150" y="40"/>
                      <a:pt x="165" y="43"/>
                    </a:cubicBezTo>
                    <a:cubicBezTo>
                      <a:pt x="168" y="43"/>
                      <a:pt x="171" y="39"/>
                      <a:pt x="167" y="37"/>
                    </a:cubicBezTo>
                    <a:cubicBezTo>
                      <a:pt x="157" y="32"/>
                      <a:pt x="148" y="27"/>
                      <a:pt x="148" y="14"/>
                    </a:cubicBezTo>
                    <a:cubicBezTo>
                      <a:pt x="148" y="3"/>
                      <a:pt x="162" y="9"/>
                      <a:pt x="166" y="14"/>
                    </a:cubicBezTo>
                    <a:cubicBezTo>
                      <a:pt x="175" y="21"/>
                      <a:pt x="173" y="39"/>
                      <a:pt x="16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1" name="Freeform 431"/>
              <p:cNvSpPr>
                <a:spLocks noEditPoints="1"/>
              </p:cNvSpPr>
              <p:nvPr/>
            </p:nvSpPr>
            <p:spPr bwMode="auto">
              <a:xfrm>
                <a:off x="3001" y="-2024"/>
                <a:ext cx="885" cy="799"/>
              </a:xfrm>
              <a:custGeom>
                <a:avLst/>
                <a:gdLst>
                  <a:gd name="T0" fmla="*/ 424 w 439"/>
                  <a:gd name="T1" fmla="*/ 286 h 396"/>
                  <a:gd name="T2" fmla="*/ 286 w 439"/>
                  <a:gd name="T3" fmla="*/ 2 h 396"/>
                  <a:gd name="T4" fmla="*/ 29 w 439"/>
                  <a:gd name="T5" fmla="*/ 73 h 396"/>
                  <a:gd name="T6" fmla="*/ 26 w 439"/>
                  <a:gd name="T7" fmla="*/ 82 h 396"/>
                  <a:gd name="T8" fmla="*/ 13 w 439"/>
                  <a:gd name="T9" fmla="*/ 127 h 396"/>
                  <a:gd name="T10" fmla="*/ 12 w 439"/>
                  <a:gd name="T11" fmla="*/ 153 h 396"/>
                  <a:gd name="T12" fmla="*/ 35 w 439"/>
                  <a:gd name="T13" fmla="*/ 181 h 396"/>
                  <a:gd name="T14" fmla="*/ 53 w 439"/>
                  <a:gd name="T15" fmla="*/ 212 h 396"/>
                  <a:gd name="T16" fmla="*/ 75 w 439"/>
                  <a:gd name="T17" fmla="*/ 246 h 396"/>
                  <a:gd name="T18" fmla="*/ 95 w 439"/>
                  <a:gd name="T19" fmla="*/ 274 h 396"/>
                  <a:gd name="T20" fmla="*/ 108 w 439"/>
                  <a:gd name="T21" fmla="*/ 295 h 396"/>
                  <a:gd name="T22" fmla="*/ 128 w 439"/>
                  <a:gd name="T23" fmla="*/ 328 h 396"/>
                  <a:gd name="T24" fmla="*/ 192 w 439"/>
                  <a:gd name="T25" fmla="*/ 394 h 396"/>
                  <a:gd name="T26" fmla="*/ 437 w 439"/>
                  <a:gd name="T27" fmla="*/ 322 h 396"/>
                  <a:gd name="T28" fmla="*/ 13 w 439"/>
                  <a:gd name="T29" fmla="*/ 127 h 396"/>
                  <a:gd name="T30" fmla="*/ 39 w 439"/>
                  <a:gd name="T31" fmla="*/ 115 h 396"/>
                  <a:gd name="T32" fmla="*/ 26 w 439"/>
                  <a:gd name="T33" fmla="*/ 152 h 396"/>
                  <a:gd name="T34" fmla="*/ 35 w 439"/>
                  <a:gd name="T35" fmla="*/ 170 h 396"/>
                  <a:gd name="T36" fmla="*/ 49 w 439"/>
                  <a:gd name="T37" fmla="*/ 188 h 396"/>
                  <a:gd name="T38" fmla="*/ 72 w 439"/>
                  <a:gd name="T39" fmla="*/ 183 h 396"/>
                  <a:gd name="T40" fmla="*/ 66 w 439"/>
                  <a:gd name="T41" fmla="*/ 219 h 396"/>
                  <a:gd name="T42" fmla="*/ 77 w 439"/>
                  <a:gd name="T43" fmla="*/ 235 h 396"/>
                  <a:gd name="T44" fmla="*/ 100 w 439"/>
                  <a:gd name="T45" fmla="*/ 230 h 396"/>
                  <a:gd name="T46" fmla="*/ 122 w 439"/>
                  <a:gd name="T47" fmla="*/ 302 h 396"/>
                  <a:gd name="T48" fmla="*/ 137 w 439"/>
                  <a:gd name="T49" fmla="*/ 285 h 396"/>
                  <a:gd name="T50" fmla="*/ 154 w 439"/>
                  <a:gd name="T51" fmla="*/ 318 h 396"/>
                  <a:gd name="T52" fmla="*/ 137 w 439"/>
                  <a:gd name="T53" fmla="*/ 315 h 396"/>
                  <a:gd name="T54" fmla="*/ 154 w 439"/>
                  <a:gd name="T55" fmla="*/ 318 h 396"/>
                  <a:gd name="T56" fmla="*/ 174 w 439"/>
                  <a:gd name="T57" fmla="*/ 375 h 396"/>
                  <a:gd name="T58" fmla="*/ 173 w 439"/>
                  <a:gd name="T59" fmla="*/ 328 h 396"/>
                  <a:gd name="T60" fmla="*/ 185 w 439"/>
                  <a:gd name="T61" fmla="*/ 320 h 396"/>
                  <a:gd name="T62" fmla="*/ 211 w 439"/>
                  <a:gd name="T63" fmla="*/ 306 h 396"/>
                  <a:gd name="T64" fmla="*/ 162 w 439"/>
                  <a:gd name="T65" fmla="*/ 292 h 396"/>
                  <a:gd name="T66" fmla="*/ 196 w 439"/>
                  <a:gd name="T67" fmla="*/ 279 h 396"/>
                  <a:gd name="T68" fmla="*/ 136 w 439"/>
                  <a:gd name="T69" fmla="*/ 260 h 396"/>
                  <a:gd name="T70" fmla="*/ 124 w 439"/>
                  <a:gd name="T71" fmla="*/ 244 h 396"/>
                  <a:gd name="T72" fmla="*/ 142 w 439"/>
                  <a:gd name="T73" fmla="*/ 210 h 396"/>
                  <a:gd name="T74" fmla="*/ 106 w 439"/>
                  <a:gd name="T75" fmla="*/ 191 h 396"/>
                  <a:gd name="T76" fmla="*/ 72 w 439"/>
                  <a:gd name="T77" fmla="*/ 158 h 396"/>
                  <a:gd name="T78" fmla="*/ 63 w 439"/>
                  <a:gd name="T79" fmla="*/ 141 h 396"/>
                  <a:gd name="T80" fmla="*/ 77 w 439"/>
                  <a:gd name="T81" fmla="*/ 112 h 396"/>
                  <a:gd name="T82" fmla="*/ 67 w 439"/>
                  <a:gd name="T83" fmla="*/ 98 h 396"/>
                  <a:gd name="T84" fmla="*/ 155 w 439"/>
                  <a:gd name="T85" fmla="*/ 50 h 396"/>
                  <a:gd name="T86" fmla="*/ 336 w 439"/>
                  <a:gd name="T87" fmla="*/ 132 h 396"/>
                  <a:gd name="T88" fmla="*/ 203 w 439"/>
                  <a:gd name="T89" fmla="*/ 343 h 396"/>
                  <a:gd name="T90" fmla="*/ 185 w 439"/>
                  <a:gd name="T91" fmla="*/ 320 h 396"/>
                  <a:gd name="T92" fmla="*/ 193 w 439"/>
                  <a:gd name="T93" fmla="*/ 347 h 396"/>
                  <a:gd name="T94" fmla="*/ 196 w 439"/>
                  <a:gd name="T95" fmla="*/ 348 h 396"/>
                  <a:gd name="T96" fmla="*/ 414 w 439"/>
                  <a:gd name="T97" fmla="*/ 301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9" h="396">
                    <a:moveTo>
                      <a:pt x="437" y="322"/>
                    </a:moveTo>
                    <a:cubicBezTo>
                      <a:pt x="430" y="313"/>
                      <a:pt x="426" y="302"/>
                      <a:pt x="422" y="291"/>
                    </a:cubicBezTo>
                    <a:cubicBezTo>
                      <a:pt x="423" y="290"/>
                      <a:pt x="424" y="288"/>
                      <a:pt x="424" y="286"/>
                    </a:cubicBezTo>
                    <a:cubicBezTo>
                      <a:pt x="438" y="245"/>
                      <a:pt x="396" y="198"/>
                      <a:pt x="374" y="168"/>
                    </a:cubicBezTo>
                    <a:cubicBezTo>
                      <a:pt x="338" y="116"/>
                      <a:pt x="329" y="52"/>
                      <a:pt x="291" y="3"/>
                    </a:cubicBezTo>
                    <a:cubicBezTo>
                      <a:pt x="290" y="1"/>
                      <a:pt x="288" y="1"/>
                      <a:pt x="286" y="2"/>
                    </a:cubicBezTo>
                    <a:cubicBezTo>
                      <a:pt x="285" y="1"/>
                      <a:pt x="283" y="0"/>
                      <a:pt x="282" y="1"/>
                    </a:cubicBezTo>
                    <a:cubicBezTo>
                      <a:pt x="242" y="14"/>
                      <a:pt x="202" y="23"/>
                      <a:pt x="162" y="35"/>
                    </a:cubicBezTo>
                    <a:cubicBezTo>
                      <a:pt x="117" y="47"/>
                      <a:pt x="75" y="66"/>
                      <a:pt x="29" y="73"/>
                    </a:cubicBezTo>
                    <a:cubicBezTo>
                      <a:pt x="29" y="73"/>
                      <a:pt x="28" y="74"/>
                      <a:pt x="28" y="74"/>
                    </a:cubicBezTo>
                    <a:cubicBezTo>
                      <a:pt x="26" y="74"/>
                      <a:pt x="24" y="76"/>
                      <a:pt x="24" y="78"/>
                    </a:cubicBezTo>
                    <a:cubicBezTo>
                      <a:pt x="25" y="79"/>
                      <a:pt x="25" y="81"/>
                      <a:pt x="26" y="82"/>
                    </a:cubicBezTo>
                    <a:cubicBezTo>
                      <a:pt x="25" y="82"/>
                      <a:pt x="25" y="82"/>
                      <a:pt x="24" y="83"/>
                    </a:cubicBezTo>
                    <a:cubicBezTo>
                      <a:pt x="9" y="89"/>
                      <a:pt x="0" y="107"/>
                      <a:pt x="5" y="123"/>
                    </a:cubicBezTo>
                    <a:cubicBezTo>
                      <a:pt x="6" y="126"/>
                      <a:pt x="10" y="127"/>
                      <a:pt x="13" y="127"/>
                    </a:cubicBezTo>
                    <a:cubicBezTo>
                      <a:pt x="12" y="127"/>
                      <a:pt x="11" y="128"/>
                      <a:pt x="11" y="129"/>
                    </a:cubicBezTo>
                    <a:cubicBezTo>
                      <a:pt x="13" y="133"/>
                      <a:pt x="14" y="137"/>
                      <a:pt x="16" y="141"/>
                    </a:cubicBezTo>
                    <a:cubicBezTo>
                      <a:pt x="14" y="145"/>
                      <a:pt x="13" y="149"/>
                      <a:pt x="12" y="153"/>
                    </a:cubicBezTo>
                    <a:cubicBezTo>
                      <a:pt x="11" y="160"/>
                      <a:pt x="20" y="164"/>
                      <a:pt x="23" y="158"/>
                    </a:cubicBezTo>
                    <a:cubicBezTo>
                      <a:pt x="23" y="158"/>
                      <a:pt x="23" y="158"/>
                      <a:pt x="23" y="158"/>
                    </a:cubicBezTo>
                    <a:cubicBezTo>
                      <a:pt x="27" y="166"/>
                      <a:pt x="31" y="174"/>
                      <a:pt x="35" y="181"/>
                    </a:cubicBezTo>
                    <a:cubicBezTo>
                      <a:pt x="35" y="184"/>
                      <a:pt x="35" y="186"/>
                      <a:pt x="36" y="188"/>
                    </a:cubicBezTo>
                    <a:cubicBezTo>
                      <a:pt x="37" y="191"/>
                      <a:pt x="39" y="192"/>
                      <a:pt x="41" y="193"/>
                    </a:cubicBezTo>
                    <a:cubicBezTo>
                      <a:pt x="45" y="199"/>
                      <a:pt x="49" y="205"/>
                      <a:pt x="53" y="212"/>
                    </a:cubicBezTo>
                    <a:cubicBezTo>
                      <a:pt x="52" y="215"/>
                      <a:pt x="51" y="219"/>
                      <a:pt x="51" y="223"/>
                    </a:cubicBezTo>
                    <a:cubicBezTo>
                      <a:pt x="50" y="230"/>
                      <a:pt x="59" y="231"/>
                      <a:pt x="62" y="226"/>
                    </a:cubicBezTo>
                    <a:cubicBezTo>
                      <a:pt x="66" y="233"/>
                      <a:pt x="71" y="239"/>
                      <a:pt x="75" y="246"/>
                    </a:cubicBezTo>
                    <a:cubicBezTo>
                      <a:pt x="75" y="250"/>
                      <a:pt x="75" y="254"/>
                      <a:pt x="77" y="258"/>
                    </a:cubicBezTo>
                    <a:cubicBezTo>
                      <a:pt x="78" y="262"/>
                      <a:pt x="83" y="263"/>
                      <a:pt x="85" y="260"/>
                    </a:cubicBezTo>
                    <a:cubicBezTo>
                      <a:pt x="88" y="265"/>
                      <a:pt x="92" y="269"/>
                      <a:pt x="95" y="274"/>
                    </a:cubicBezTo>
                    <a:cubicBezTo>
                      <a:pt x="96" y="276"/>
                      <a:pt x="97" y="277"/>
                      <a:pt x="98" y="279"/>
                    </a:cubicBezTo>
                    <a:cubicBezTo>
                      <a:pt x="98" y="283"/>
                      <a:pt x="98" y="286"/>
                      <a:pt x="99" y="291"/>
                    </a:cubicBezTo>
                    <a:cubicBezTo>
                      <a:pt x="100" y="295"/>
                      <a:pt x="105" y="296"/>
                      <a:pt x="108" y="295"/>
                    </a:cubicBezTo>
                    <a:cubicBezTo>
                      <a:pt x="112" y="301"/>
                      <a:pt x="116" y="307"/>
                      <a:pt x="119" y="313"/>
                    </a:cubicBezTo>
                    <a:cubicBezTo>
                      <a:pt x="119" y="313"/>
                      <a:pt x="119" y="314"/>
                      <a:pt x="119" y="314"/>
                    </a:cubicBezTo>
                    <a:cubicBezTo>
                      <a:pt x="119" y="318"/>
                      <a:pt x="123" y="329"/>
                      <a:pt x="128" y="328"/>
                    </a:cubicBezTo>
                    <a:cubicBezTo>
                      <a:pt x="144" y="353"/>
                      <a:pt x="160" y="377"/>
                      <a:pt x="184" y="395"/>
                    </a:cubicBezTo>
                    <a:cubicBezTo>
                      <a:pt x="186" y="396"/>
                      <a:pt x="188" y="396"/>
                      <a:pt x="189" y="394"/>
                    </a:cubicBezTo>
                    <a:cubicBezTo>
                      <a:pt x="190" y="394"/>
                      <a:pt x="191" y="395"/>
                      <a:pt x="192" y="394"/>
                    </a:cubicBezTo>
                    <a:cubicBezTo>
                      <a:pt x="231" y="387"/>
                      <a:pt x="272" y="383"/>
                      <a:pt x="311" y="374"/>
                    </a:cubicBezTo>
                    <a:cubicBezTo>
                      <a:pt x="353" y="365"/>
                      <a:pt x="392" y="344"/>
                      <a:pt x="433" y="331"/>
                    </a:cubicBezTo>
                    <a:cubicBezTo>
                      <a:pt x="437" y="330"/>
                      <a:pt x="439" y="326"/>
                      <a:pt x="437" y="322"/>
                    </a:cubicBezTo>
                    <a:close/>
                    <a:moveTo>
                      <a:pt x="19" y="136"/>
                    </a:moveTo>
                    <a:cubicBezTo>
                      <a:pt x="17" y="133"/>
                      <a:pt x="16" y="131"/>
                      <a:pt x="15" y="128"/>
                    </a:cubicBezTo>
                    <a:cubicBezTo>
                      <a:pt x="15" y="127"/>
                      <a:pt x="14" y="126"/>
                      <a:pt x="13" y="127"/>
                    </a:cubicBezTo>
                    <a:cubicBezTo>
                      <a:pt x="14" y="126"/>
                      <a:pt x="16" y="125"/>
                      <a:pt x="16" y="123"/>
                    </a:cubicBezTo>
                    <a:cubicBezTo>
                      <a:pt x="19" y="112"/>
                      <a:pt x="21" y="103"/>
                      <a:pt x="32" y="99"/>
                    </a:cubicBezTo>
                    <a:cubicBezTo>
                      <a:pt x="34" y="104"/>
                      <a:pt x="37" y="110"/>
                      <a:pt x="39" y="115"/>
                    </a:cubicBezTo>
                    <a:cubicBezTo>
                      <a:pt x="30" y="120"/>
                      <a:pt x="23" y="127"/>
                      <a:pt x="19" y="136"/>
                    </a:cubicBezTo>
                    <a:close/>
                    <a:moveTo>
                      <a:pt x="35" y="170"/>
                    </a:moveTo>
                    <a:cubicBezTo>
                      <a:pt x="32" y="164"/>
                      <a:pt x="29" y="158"/>
                      <a:pt x="26" y="152"/>
                    </a:cubicBezTo>
                    <a:cubicBezTo>
                      <a:pt x="31" y="143"/>
                      <a:pt x="38" y="136"/>
                      <a:pt x="46" y="132"/>
                    </a:cubicBezTo>
                    <a:cubicBezTo>
                      <a:pt x="49" y="137"/>
                      <a:pt x="51" y="141"/>
                      <a:pt x="53" y="146"/>
                    </a:cubicBezTo>
                    <a:cubicBezTo>
                      <a:pt x="44" y="152"/>
                      <a:pt x="38" y="160"/>
                      <a:pt x="35" y="170"/>
                    </a:cubicBezTo>
                    <a:close/>
                    <a:moveTo>
                      <a:pt x="56" y="203"/>
                    </a:moveTo>
                    <a:cubicBezTo>
                      <a:pt x="53" y="199"/>
                      <a:pt x="50" y="195"/>
                      <a:pt x="48" y="191"/>
                    </a:cubicBezTo>
                    <a:cubicBezTo>
                      <a:pt x="48" y="190"/>
                      <a:pt x="48" y="189"/>
                      <a:pt x="49" y="188"/>
                    </a:cubicBezTo>
                    <a:cubicBezTo>
                      <a:pt x="51" y="179"/>
                      <a:pt x="52" y="170"/>
                      <a:pt x="61" y="164"/>
                    </a:cubicBezTo>
                    <a:cubicBezTo>
                      <a:pt x="61" y="163"/>
                      <a:pt x="61" y="163"/>
                      <a:pt x="61" y="163"/>
                    </a:cubicBezTo>
                    <a:cubicBezTo>
                      <a:pt x="65" y="170"/>
                      <a:pt x="68" y="176"/>
                      <a:pt x="72" y="183"/>
                    </a:cubicBezTo>
                    <a:cubicBezTo>
                      <a:pt x="65" y="188"/>
                      <a:pt x="59" y="196"/>
                      <a:pt x="56" y="203"/>
                    </a:cubicBezTo>
                    <a:close/>
                    <a:moveTo>
                      <a:pt x="77" y="235"/>
                    </a:moveTo>
                    <a:cubicBezTo>
                      <a:pt x="73" y="230"/>
                      <a:pt x="70" y="224"/>
                      <a:pt x="66" y="219"/>
                    </a:cubicBezTo>
                    <a:cubicBezTo>
                      <a:pt x="70" y="211"/>
                      <a:pt x="75" y="205"/>
                      <a:pt x="81" y="199"/>
                    </a:cubicBezTo>
                    <a:cubicBezTo>
                      <a:pt x="84" y="204"/>
                      <a:pt x="87" y="210"/>
                      <a:pt x="91" y="215"/>
                    </a:cubicBezTo>
                    <a:cubicBezTo>
                      <a:pt x="85" y="221"/>
                      <a:pt x="80" y="227"/>
                      <a:pt x="77" y="235"/>
                    </a:cubicBezTo>
                    <a:close/>
                    <a:moveTo>
                      <a:pt x="100" y="268"/>
                    </a:moveTo>
                    <a:cubicBezTo>
                      <a:pt x="96" y="262"/>
                      <a:pt x="92" y="256"/>
                      <a:pt x="88" y="250"/>
                    </a:cubicBezTo>
                    <a:cubicBezTo>
                      <a:pt x="91" y="242"/>
                      <a:pt x="95" y="235"/>
                      <a:pt x="100" y="230"/>
                    </a:cubicBezTo>
                    <a:cubicBezTo>
                      <a:pt x="104" y="237"/>
                      <a:pt x="109" y="244"/>
                      <a:pt x="113" y="251"/>
                    </a:cubicBezTo>
                    <a:cubicBezTo>
                      <a:pt x="107" y="255"/>
                      <a:pt x="103" y="261"/>
                      <a:pt x="100" y="268"/>
                    </a:cubicBezTo>
                    <a:close/>
                    <a:moveTo>
                      <a:pt x="122" y="302"/>
                    </a:moveTo>
                    <a:cubicBezTo>
                      <a:pt x="119" y="297"/>
                      <a:pt x="116" y="292"/>
                      <a:pt x="113" y="286"/>
                    </a:cubicBezTo>
                    <a:cubicBezTo>
                      <a:pt x="115" y="278"/>
                      <a:pt x="118" y="272"/>
                      <a:pt x="124" y="266"/>
                    </a:cubicBezTo>
                    <a:cubicBezTo>
                      <a:pt x="128" y="273"/>
                      <a:pt x="132" y="279"/>
                      <a:pt x="137" y="285"/>
                    </a:cubicBezTo>
                    <a:cubicBezTo>
                      <a:pt x="136" y="285"/>
                      <a:pt x="135" y="286"/>
                      <a:pt x="135" y="286"/>
                    </a:cubicBezTo>
                    <a:cubicBezTo>
                      <a:pt x="130" y="291"/>
                      <a:pt x="125" y="296"/>
                      <a:pt x="122" y="302"/>
                    </a:cubicBezTo>
                    <a:close/>
                    <a:moveTo>
                      <a:pt x="154" y="318"/>
                    </a:moveTo>
                    <a:cubicBezTo>
                      <a:pt x="149" y="325"/>
                      <a:pt x="147" y="334"/>
                      <a:pt x="147" y="342"/>
                    </a:cubicBezTo>
                    <a:cubicBezTo>
                      <a:pt x="143" y="336"/>
                      <a:pt x="138" y="329"/>
                      <a:pt x="134" y="322"/>
                    </a:cubicBezTo>
                    <a:cubicBezTo>
                      <a:pt x="135" y="320"/>
                      <a:pt x="136" y="317"/>
                      <a:pt x="137" y="315"/>
                    </a:cubicBezTo>
                    <a:cubicBezTo>
                      <a:pt x="140" y="310"/>
                      <a:pt x="144" y="305"/>
                      <a:pt x="149" y="301"/>
                    </a:cubicBezTo>
                    <a:cubicBezTo>
                      <a:pt x="152" y="305"/>
                      <a:pt x="155" y="309"/>
                      <a:pt x="158" y="313"/>
                    </a:cubicBezTo>
                    <a:cubicBezTo>
                      <a:pt x="157" y="314"/>
                      <a:pt x="155" y="316"/>
                      <a:pt x="154" y="318"/>
                    </a:cubicBezTo>
                    <a:close/>
                    <a:moveTo>
                      <a:pt x="183" y="347"/>
                    </a:moveTo>
                    <a:cubicBezTo>
                      <a:pt x="183" y="359"/>
                      <a:pt x="182" y="370"/>
                      <a:pt x="182" y="382"/>
                    </a:cubicBezTo>
                    <a:cubicBezTo>
                      <a:pt x="179" y="379"/>
                      <a:pt x="176" y="377"/>
                      <a:pt x="174" y="375"/>
                    </a:cubicBezTo>
                    <a:cubicBezTo>
                      <a:pt x="175" y="372"/>
                      <a:pt x="175" y="370"/>
                      <a:pt x="173" y="367"/>
                    </a:cubicBezTo>
                    <a:cubicBezTo>
                      <a:pt x="164" y="356"/>
                      <a:pt x="164" y="343"/>
                      <a:pt x="171" y="331"/>
                    </a:cubicBezTo>
                    <a:cubicBezTo>
                      <a:pt x="171" y="330"/>
                      <a:pt x="172" y="329"/>
                      <a:pt x="173" y="328"/>
                    </a:cubicBezTo>
                    <a:cubicBezTo>
                      <a:pt x="178" y="333"/>
                      <a:pt x="183" y="338"/>
                      <a:pt x="189" y="342"/>
                    </a:cubicBezTo>
                    <a:cubicBezTo>
                      <a:pt x="186" y="342"/>
                      <a:pt x="184" y="344"/>
                      <a:pt x="183" y="347"/>
                    </a:cubicBezTo>
                    <a:close/>
                    <a:moveTo>
                      <a:pt x="185" y="320"/>
                    </a:moveTo>
                    <a:cubicBezTo>
                      <a:pt x="185" y="320"/>
                      <a:pt x="185" y="320"/>
                      <a:pt x="185" y="320"/>
                    </a:cubicBezTo>
                    <a:cubicBezTo>
                      <a:pt x="192" y="318"/>
                      <a:pt x="198" y="322"/>
                      <a:pt x="205" y="320"/>
                    </a:cubicBezTo>
                    <a:cubicBezTo>
                      <a:pt x="211" y="318"/>
                      <a:pt x="214" y="312"/>
                      <a:pt x="211" y="306"/>
                    </a:cubicBezTo>
                    <a:cubicBezTo>
                      <a:pt x="205" y="295"/>
                      <a:pt x="190" y="296"/>
                      <a:pt x="179" y="299"/>
                    </a:cubicBezTo>
                    <a:cubicBezTo>
                      <a:pt x="176" y="299"/>
                      <a:pt x="173" y="301"/>
                      <a:pt x="170" y="302"/>
                    </a:cubicBezTo>
                    <a:cubicBezTo>
                      <a:pt x="168" y="299"/>
                      <a:pt x="165" y="295"/>
                      <a:pt x="162" y="292"/>
                    </a:cubicBezTo>
                    <a:cubicBezTo>
                      <a:pt x="164" y="291"/>
                      <a:pt x="166" y="291"/>
                      <a:pt x="167" y="290"/>
                    </a:cubicBezTo>
                    <a:cubicBezTo>
                      <a:pt x="175" y="288"/>
                      <a:pt x="181" y="292"/>
                      <a:pt x="188" y="293"/>
                    </a:cubicBezTo>
                    <a:cubicBezTo>
                      <a:pt x="196" y="293"/>
                      <a:pt x="199" y="285"/>
                      <a:pt x="196" y="279"/>
                    </a:cubicBezTo>
                    <a:cubicBezTo>
                      <a:pt x="191" y="269"/>
                      <a:pt x="176" y="268"/>
                      <a:pt x="167" y="270"/>
                    </a:cubicBezTo>
                    <a:cubicBezTo>
                      <a:pt x="160" y="271"/>
                      <a:pt x="155" y="273"/>
                      <a:pt x="149" y="276"/>
                    </a:cubicBezTo>
                    <a:cubicBezTo>
                      <a:pt x="145" y="271"/>
                      <a:pt x="140" y="265"/>
                      <a:pt x="136" y="260"/>
                    </a:cubicBezTo>
                    <a:cubicBezTo>
                      <a:pt x="144" y="257"/>
                      <a:pt x="153" y="258"/>
                      <a:pt x="162" y="261"/>
                    </a:cubicBezTo>
                    <a:cubicBezTo>
                      <a:pt x="173" y="265"/>
                      <a:pt x="178" y="246"/>
                      <a:pt x="167" y="242"/>
                    </a:cubicBezTo>
                    <a:cubicBezTo>
                      <a:pt x="154" y="237"/>
                      <a:pt x="138" y="238"/>
                      <a:pt x="124" y="244"/>
                    </a:cubicBezTo>
                    <a:cubicBezTo>
                      <a:pt x="120" y="237"/>
                      <a:pt x="115" y="231"/>
                      <a:pt x="110" y="224"/>
                    </a:cubicBezTo>
                    <a:cubicBezTo>
                      <a:pt x="117" y="222"/>
                      <a:pt x="124" y="222"/>
                      <a:pt x="133" y="226"/>
                    </a:cubicBezTo>
                    <a:cubicBezTo>
                      <a:pt x="143" y="231"/>
                      <a:pt x="152" y="217"/>
                      <a:pt x="142" y="210"/>
                    </a:cubicBezTo>
                    <a:cubicBezTo>
                      <a:pt x="129" y="201"/>
                      <a:pt x="113" y="202"/>
                      <a:pt x="101" y="208"/>
                    </a:cubicBezTo>
                    <a:cubicBezTo>
                      <a:pt x="97" y="203"/>
                      <a:pt x="94" y="197"/>
                      <a:pt x="91" y="192"/>
                    </a:cubicBezTo>
                    <a:cubicBezTo>
                      <a:pt x="95" y="190"/>
                      <a:pt x="100" y="190"/>
                      <a:pt x="106" y="191"/>
                    </a:cubicBezTo>
                    <a:cubicBezTo>
                      <a:pt x="115" y="194"/>
                      <a:pt x="121" y="183"/>
                      <a:pt x="115" y="177"/>
                    </a:cubicBezTo>
                    <a:cubicBezTo>
                      <a:pt x="106" y="168"/>
                      <a:pt x="92" y="170"/>
                      <a:pt x="82" y="176"/>
                    </a:cubicBezTo>
                    <a:cubicBezTo>
                      <a:pt x="78" y="170"/>
                      <a:pt x="75" y="164"/>
                      <a:pt x="72" y="158"/>
                    </a:cubicBezTo>
                    <a:cubicBezTo>
                      <a:pt x="76" y="157"/>
                      <a:pt x="81" y="157"/>
                      <a:pt x="86" y="159"/>
                    </a:cubicBezTo>
                    <a:cubicBezTo>
                      <a:pt x="99" y="162"/>
                      <a:pt x="104" y="144"/>
                      <a:pt x="92" y="140"/>
                    </a:cubicBezTo>
                    <a:cubicBezTo>
                      <a:pt x="82" y="136"/>
                      <a:pt x="72" y="137"/>
                      <a:pt x="63" y="141"/>
                    </a:cubicBezTo>
                    <a:cubicBezTo>
                      <a:pt x="61" y="137"/>
                      <a:pt x="59" y="133"/>
                      <a:pt x="57" y="129"/>
                    </a:cubicBezTo>
                    <a:cubicBezTo>
                      <a:pt x="61" y="129"/>
                      <a:pt x="66" y="129"/>
                      <a:pt x="71" y="130"/>
                    </a:cubicBezTo>
                    <a:cubicBezTo>
                      <a:pt x="84" y="133"/>
                      <a:pt x="88" y="116"/>
                      <a:pt x="77" y="112"/>
                    </a:cubicBezTo>
                    <a:cubicBezTo>
                      <a:pt x="66" y="108"/>
                      <a:pt x="56" y="108"/>
                      <a:pt x="47" y="111"/>
                    </a:cubicBezTo>
                    <a:cubicBezTo>
                      <a:pt x="45" y="106"/>
                      <a:pt x="43" y="102"/>
                      <a:pt x="41" y="97"/>
                    </a:cubicBezTo>
                    <a:cubicBezTo>
                      <a:pt x="50" y="96"/>
                      <a:pt x="58" y="99"/>
                      <a:pt x="67" y="98"/>
                    </a:cubicBezTo>
                    <a:cubicBezTo>
                      <a:pt x="76" y="98"/>
                      <a:pt x="79" y="86"/>
                      <a:pt x="71" y="82"/>
                    </a:cubicBezTo>
                    <a:cubicBezTo>
                      <a:pt x="69" y="80"/>
                      <a:pt x="66" y="79"/>
                      <a:pt x="63" y="78"/>
                    </a:cubicBezTo>
                    <a:cubicBezTo>
                      <a:pt x="94" y="72"/>
                      <a:pt x="125" y="60"/>
                      <a:pt x="155" y="50"/>
                    </a:cubicBezTo>
                    <a:cubicBezTo>
                      <a:pt x="198" y="37"/>
                      <a:pt x="245" y="31"/>
                      <a:pt x="286" y="12"/>
                    </a:cubicBezTo>
                    <a:cubicBezTo>
                      <a:pt x="287" y="12"/>
                      <a:pt x="287" y="11"/>
                      <a:pt x="288" y="11"/>
                    </a:cubicBezTo>
                    <a:cubicBezTo>
                      <a:pt x="306" y="50"/>
                      <a:pt x="317" y="93"/>
                      <a:pt x="336" y="132"/>
                    </a:cubicBezTo>
                    <a:cubicBezTo>
                      <a:pt x="357" y="174"/>
                      <a:pt x="392" y="208"/>
                      <a:pt x="410" y="253"/>
                    </a:cubicBezTo>
                    <a:cubicBezTo>
                      <a:pt x="429" y="300"/>
                      <a:pt x="372" y="308"/>
                      <a:pt x="339" y="313"/>
                    </a:cubicBezTo>
                    <a:cubicBezTo>
                      <a:pt x="293" y="319"/>
                      <a:pt x="249" y="342"/>
                      <a:pt x="203" y="343"/>
                    </a:cubicBezTo>
                    <a:cubicBezTo>
                      <a:pt x="202" y="343"/>
                      <a:pt x="202" y="343"/>
                      <a:pt x="202" y="343"/>
                    </a:cubicBezTo>
                    <a:cubicBezTo>
                      <a:pt x="201" y="343"/>
                      <a:pt x="201" y="343"/>
                      <a:pt x="201" y="343"/>
                    </a:cubicBezTo>
                    <a:cubicBezTo>
                      <a:pt x="196" y="335"/>
                      <a:pt x="190" y="328"/>
                      <a:pt x="185" y="320"/>
                    </a:cubicBezTo>
                    <a:close/>
                    <a:moveTo>
                      <a:pt x="320" y="361"/>
                    </a:moveTo>
                    <a:cubicBezTo>
                      <a:pt x="278" y="374"/>
                      <a:pt x="233" y="376"/>
                      <a:pt x="191" y="387"/>
                    </a:cubicBezTo>
                    <a:cubicBezTo>
                      <a:pt x="192" y="374"/>
                      <a:pt x="193" y="361"/>
                      <a:pt x="193" y="347"/>
                    </a:cubicBezTo>
                    <a:cubicBezTo>
                      <a:pt x="193" y="347"/>
                      <a:pt x="193" y="346"/>
                      <a:pt x="193" y="346"/>
                    </a:cubicBezTo>
                    <a:cubicBezTo>
                      <a:pt x="194" y="347"/>
                      <a:pt x="195" y="347"/>
                      <a:pt x="196" y="348"/>
                    </a:cubicBezTo>
                    <a:cubicBezTo>
                      <a:pt x="196" y="348"/>
                      <a:pt x="196" y="348"/>
                      <a:pt x="196" y="348"/>
                    </a:cubicBezTo>
                    <a:cubicBezTo>
                      <a:pt x="196" y="352"/>
                      <a:pt x="198" y="356"/>
                      <a:pt x="203" y="357"/>
                    </a:cubicBezTo>
                    <a:cubicBezTo>
                      <a:pt x="252" y="358"/>
                      <a:pt x="301" y="332"/>
                      <a:pt x="350" y="324"/>
                    </a:cubicBezTo>
                    <a:cubicBezTo>
                      <a:pt x="368" y="321"/>
                      <a:pt x="398" y="317"/>
                      <a:pt x="414" y="301"/>
                    </a:cubicBezTo>
                    <a:cubicBezTo>
                      <a:pt x="416" y="309"/>
                      <a:pt x="419" y="315"/>
                      <a:pt x="423" y="322"/>
                    </a:cubicBezTo>
                    <a:cubicBezTo>
                      <a:pt x="388" y="334"/>
                      <a:pt x="355" y="350"/>
                      <a:pt x="320" y="3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2" name="Freeform 432"/>
              <p:cNvSpPr>
                <a:spLocks noEditPoints="1"/>
              </p:cNvSpPr>
              <p:nvPr/>
            </p:nvSpPr>
            <p:spPr bwMode="auto">
              <a:xfrm>
                <a:off x="3689" y="-784"/>
                <a:ext cx="740" cy="563"/>
              </a:xfrm>
              <a:custGeom>
                <a:avLst/>
                <a:gdLst>
                  <a:gd name="T0" fmla="*/ 301 w 367"/>
                  <a:gd name="T1" fmla="*/ 100 h 279"/>
                  <a:gd name="T2" fmla="*/ 82 w 367"/>
                  <a:gd name="T3" fmla="*/ 87 h 279"/>
                  <a:gd name="T4" fmla="*/ 37 w 367"/>
                  <a:gd name="T5" fmla="*/ 91 h 279"/>
                  <a:gd name="T6" fmla="*/ 34 w 367"/>
                  <a:gd name="T7" fmla="*/ 108 h 279"/>
                  <a:gd name="T8" fmla="*/ 5 w 367"/>
                  <a:gd name="T9" fmla="*/ 119 h 279"/>
                  <a:gd name="T10" fmla="*/ 18 w 367"/>
                  <a:gd name="T11" fmla="*/ 144 h 279"/>
                  <a:gd name="T12" fmla="*/ 1 w 367"/>
                  <a:gd name="T13" fmla="*/ 162 h 279"/>
                  <a:gd name="T14" fmla="*/ 95 w 367"/>
                  <a:gd name="T15" fmla="*/ 215 h 279"/>
                  <a:gd name="T16" fmla="*/ 129 w 367"/>
                  <a:gd name="T17" fmla="*/ 275 h 279"/>
                  <a:gd name="T18" fmla="*/ 178 w 367"/>
                  <a:gd name="T19" fmla="*/ 261 h 279"/>
                  <a:gd name="T20" fmla="*/ 196 w 367"/>
                  <a:gd name="T21" fmla="*/ 236 h 279"/>
                  <a:gd name="T22" fmla="*/ 299 w 367"/>
                  <a:gd name="T23" fmla="*/ 193 h 279"/>
                  <a:gd name="T24" fmla="*/ 336 w 367"/>
                  <a:gd name="T25" fmla="*/ 155 h 279"/>
                  <a:gd name="T26" fmla="*/ 271 w 367"/>
                  <a:gd name="T27" fmla="*/ 65 h 279"/>
                  <a:gd name="T28" fmla="*/ 224 w 367"/>
                  <a:gd name="T29" fmla="*/ 168 h 279"/>
                  <a:gd name="T30" fmla="*/ 89 w 367"/>
                  <a:gd name="T31" fmla="*/ 137 h 279"/>
                  <a:gd name="T32" fmla="*/ 222 w 367"/>
                  <a:gd name="T33" fmla="*/ 181 h 279"/>
                  <a:gd name="T34" fmla="*/ 109 w 367"/>
                  <a:gd name="T35" fmla="*/ 179 h 279"/>
                  <a:gd name="T36" fmla="*/ 85 w 367"/>
                  <a:gd name="T37" fmla="*/ 182 h 279"/>
                  <a:gd name="T38" fmla="*/ 222 w 367"/>
                  <a:gd name="T39" fmla="*/ 181 h 279"/>
                  <a:gd name="T40" fmla="*/ 55 w 367"/>
                  <a:gd name="T41" fmla="*/ 188 h 279"/>
                  <a:gd name="T42" fmla="*/ 29 w 367"/>
                  <a:gd name="T43" fmla="*/ 151 h 279"/>
                  <a:gd name="T44" fmla="*/ 19 w 367"/>
                  <a:gd name="T45" fmla="*/ 128 h 279"/>
                  <a:gd name="T46" fmla="*/ 31 w 367"/>
                  <a:gd name="T47" fmla="*/ 122 h 279"/>
                  <a:gd name="T48" fmla="*/ 49 w 367"/>
                  <a:gd name="T49" fmla="*/ 96 h 279"/>
                  <a:gd name="T50" fmla="*/ 79 w 367"/>
                  <a:gd name="T51" fmla="*/ 98 h 279"/>
                  <a:gd name="T52" fmla="*/ 74 w 367"/>
                  <a:gd name="T53" fmla="*/ 145 h 279"/>
                  <a:gd name="T54" fmla="*/ 90 w 367"/>
                  <a:gd name="T55" fmla="*/ 209 h 279"/>
                  <a:gd name="T56" fmla="*/ 77 w 367"/>
                  <a:gd name="T57" fmla="*/ 199 h 279"/>
                  <a:gd name="T58" fmla="*/ 93 w 367"/>
                  <a:gd name="T59" fmla="*/ 208 h 279"/>
                  <a:gd name="T60" fmla="*/ 134 w 367"/>
                  <a:gd name="T61" fmla="*/ 264 h 279"/>
                  <a:gd name="T62" fmla="*/ 98 w 367"/>
                  <a:gd name="T63" fmla="*/ 195 h 279"/>
                  <a:gd name="T64" fmla="*/ 124 w 367"/>
                  <a:gd name="T65" fmla="*/ 196 h 279"/>
                  <a:gd name="T66" fmla="*/ 182 w 367"/>
                  <a:gd name="T67" fmla="*/ 211 h 279"/>
                  <a:gd name="T68" fmla="*/ 141 w 367"/>
                  <a:gd name="T69" fmla="*/ 271 h 279"/>
                  <a:gd name="T70" fmla="*/ 194 w 367"/>
                  <a:gd name="T71" fmla="*/ 212 h 279"/>
                  <a:gd name="T72" fmla="*/ 179 w 367"/>
                  <a:gd name="T73" fmla="*/ 241 h 279"/>
                  <a:gd name="T74" fmla="*/ 282 w 367"/>
                  <a:gd name="T75" fmla="*/ 222 h 279"/>
                  <a:gd name="T76" fmla="*/ 202 w 367"/>
                  <a:gd name="T77" fmla="*/ 228 h 279"/>
                  <a:gd name="T78" fmla="*/ 211 w 367"/>
                  <a:gd name="T79" fmla="*/ 212 h 279"/>
                  <a:gd name="T80" fmla="*/ 258 w 367"/>
                  <a:gd name="T81" fmla="*/ 217 h 279"/>
                  <a:gd name="T82" fmla="*/ 282 w 367"/>
                  <a:gd name="T83" fmla="*/ 222 h 279"/>
                  <a:gd name="T84" fmla="*/ 322 w 367"/>
                  <a:gd name="T85" fmla="*/ 153 h 279"/>
                  <a:gd name="T86" fmla="*/ 291 w 367"/>
                  <a:gd name="T87" fmla="*/ 183 h 279"/>
                  <a:gd name="T88" fmla="*/ 234 w 367"/>
                  <a:gd name="T89" fmla="*/ 190 h 279"/>
                  <a:gd name="T90" fmla="*/ 243 w 367"/>
                  <a:gd name="T91" fmla="*/ 177 h 279"/>
                  <a:gd name="T92" fmla="*/ 325 w 367"/>
                  <a:gd name="T93" fmla="*/ 110 h 279"/>
                  <a:gd name="T94" fmla="*/ 326 w 367"/>
                  <a:gd name="T95" fmla="*/ 145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67" h="279">
                    <a:moveTo>
                      <a:pt x="356" y="115"/>
                    </a:moveTo>
                    <a:cubicBezTo>
                      <a:pt x="344" y="95"/>
                      <a:pt x="322" y="94"/>
                      <a:pt x="301" y="100"/>
                    </a:cubicBezTo>
                    <a:cubicBezTo>
                      <a:pt x="300" y="89"/>
                      <a:pt x="295" y="77"/>
                      <a:pt x="287" y="65"/>
                    </a:cubicBezTo>
                    <a:cubicBezTo>
                      <a:pt x="242" y="0"/>
                      <a:pt x="110" y="18"/>
                      <a:pt x="82" y="87"/>
                    </a:cubicBezTo>
                    <a:cubicBezTo>
                      <a:pt x="75" y="80"/>
                      <a:pt x="65" y="74"/>
                      <a:pt x="56" y="75"/>
                    </a:cubicBezTo>
                    <a:cubicBezTo>
                      <a:pt x="39" y="78"/>
                      <a:pt x="47" y="83"/>
                      <a:pt x="37" y="91"/>
                    </a:cubicBezTo>
                    <a:cubicBezTo>
                      <a:pt x="32" y="95"/>
                      <a:pt x="37" y="103"/>
                      <a:pt x="42" y="101"/>
                    </a:cubicBezTo>
                    <a:cubicBezTo>
                      <a:pt x="35" y="103"/>
                      <a:pt x="37" y="99"/>
                      <a:pt x="34" y="108"/>
                    </a:cubicBezTo>
                    <a:cubicBezTo>
                      <a:pt x="34" y="110"/>
                      <a:pt x="33" y="112"/>
                      <a:pt x="32" y="114"/>
                    </a:cubicBezTo>
                    <a:cubicBezTo>
                      <a:pt x="23" y="114"/>
                      <a:pt x="14" y="117"/>
                      <a:pt x="5" y="119"/>
                    </a:cubicBezTo>
                    <a:cubicBezTo>
                      <a:pt x="0" y="120"/>
                      <a:pt x="0" y="127"/>
                      <a:pt x="4" y="129"/>
                    </a:cubicBezTo>
                    <a:cubicBezTo>
                      <a:pt x="10" y="133"/>
                      <a:pt x="14" y="139"/>
                      <a:pt x="18" y="144"/>
                    </a:cubicBezTo>
                    <a:cubicBezTo>
                      <a:pt x="13" y="147"/>
                      <a:pt x="8" y="150"/>
                      <a:pt x="4" y="153"/>
                    </a:cubicBezTo>
                    <a:cubicBezTo>
                      <a:pt x="0" y="155"/>
                      <a:pt x="0" y="158"/>
                      <a:pt x="1" y="162"/>
                    </a:cubicBezTo>
                    <a:cubicBezTo>
                      <a:pt x="11" y="184"/>
                      <a:pt x="26" y="199"/>
                      <a:pt x="49" y="201"/>
                    </a:cubicBezTo>
                    <a:cubicBezTo>
                      <a:pt x="52" y="225"/>
                      <a:pt x="76" y="233"/>
                      <a:pt x="95" y="215"/>
                    </a:cubicBezTo>
                    <a:cubicBezTo>
                      <a:pt x="95" y="214"/>
                      <a:pt x="96" y="213"/>
                      <a:pt x="96" y="213"/>
                    </a:cubicBezTo>
                    <a:cubicBezTo>
                      <a:pt x="107" y="233"/>
                      <a:pt x="118" y="254"/>
                      <a:pt x="129" y="275"/>
                    </a:cubicBezTo>
                    <a:cubicBezTo>
                      <a:pt x="131" y="279"/>
                      <a:pt x="135" y="278"/>
                      <a:pt x="137" y="276"/>
                    </a:cubicBezTo>
                    <a:cubicBezTo>
                      <a:pt x="153" y="279"/>
                      <a:pt x="166" y="273"/>
                      <a:pt x="178" y="261"/>
                    </a:cubicBezTo>
                    <a:cubicBezTo>
                      <a:pt x="184" y="254"/>
                      <a:pt x="190" y="246"/>
                      <a:pt x="195" y="238"/>
                    </a:cubicBezTo>
                    <a:cubicBezTo>
                      <a:pt x="195" y="237"/>
                      <a:pt x="196" y="237"/>
                      <a:pt x="196" y="236"/>
                    </a:cubicBezTo>
                    <a:cubicBezTo>
                      <a:pt x="220" y="245"/>
                      <a:pt x="248" y="247"/>
                      <a:pt x="273" y="242"/>
                    </a:cubicBezTo>
                    <a:cubicBezTo>
                      <a:pt x="295" y="238"/>
                      <a:pt x="316" y="214"/>
                      <a:pt x="299" y="193"/>
                    </a:cubicBezTo>
                    <a:cubicBezTo>
                      <a:pt x="310" y="191"/>
                      <a:pt x="323" y="193"/>
                      <a:pt x="333" y="186"/>
                    </a:cubicBezTo>
                    <a:cubicBezTo>
                      <a:pt x="343" y="179"/>
                      <a:pt x="340" y="165"/>
                      <a:pt x="336" y="155"/>
                    </a:cubicBezTo>
                    <a:cubicBezTo>
                      <a:pt x="352" y="149"/>
                      <a:pt x="367" y="134"/>
                      <a:pt x="356" y="115"/>
                    </a:cubicBezTo>
                    <a:close/>
                    <a:moveTo>
                      <a:pt x="271" y="65"/>
                    </a:moveTo>
                    <a:cubicBezTo>
                      <a:pt x="288" y="82"/>
                      <a:pt x="294" y="109"/>
                      <a:pt x="287" y="131"/>
                    </a:cubicBezTo>
                    <a:cubicBezTo>
                      <a:pt x="280" y="157"/>
                      <a:pt x="247" y="165"/>
                      <a:pt x="224" y="168"/>
                    </a:cubicBezTo>
                    <a:cubicBezTo>
                      <a:pt x="181" y="174"/>
                      <a:pt x="123" y="166"/>
                      <a:pt x="87" y="140"/>
                    </a:cubicBezTo>
                    <a:cubicBezTo>
                      <a:pt x="88" y="139"/>
                      <a:pt x="89" y="138"/>
                      <a:pt x="89" y="137"/>
                    </a:cubicBezTo>
                    <a:cubicBezTo>
                      <a:pt x="77" y="42"/>
                      <a:pt x="211" y="6"/>
                      <a:pt x="271" y="65"/>
                    </a:cubicBezTo>
                    <a:close/>
                    <a:moveTo>
                      <a:pt x="222" y="181"/>
                    </a:moveTo>
                    <a:cubicBezTo>
                      <a:pt x="209" y="214"/>
                      <a:pt x="166" y="195"/>
                      <a:pt x="139" y="186"/>
                    </a:cubicBezTo>
                    <a:cubicBezTo>
                      <a:pt x="129" y="184"/>
                      <a:pt x="119" y="180"/>
                      <a:pt x="109" y="179"/>
                    </a:cubicBezTo>
                    <a:cubicBezTo>
                      <a:pt x="106" y="179"/>
                      <a:pt x="102" y="178"/>
                      <a:pt x="98" y="179"/>
                    </a:cubicBezTo>
                    <a:cubicBezTo>
                      <a:pt x="94" y="180"/>
                      <a:pt x="89" y="181"/>
                      <a:pt x="85" y="182"/>
                    </a:cubicBezTo>
                    <a:cubicBezTo>
                      <a:pt x="72" y="168"/>
                      <a:pt x="71" y="157"/>
                      <a:pt x="80" y="149"/>
                    </a:cubicBezTo>
                    <a:cubicBezTo>
                      <a:pt x="118" y="178"/>
                      <a:pt x="174" y="187"/>
                      <a:pt x="222" y="181"/>
                    </a:cubicBezTo>
                    <a:close/>
                    <a:moveTo>
                      <a:pt x="56" y="189"/>
                    </a:moveTo>
                    <a:cubicBezTo>
                      <a:pt x="56" y="189"/>
                      <a:pt x="56" y="188"/>
                      <a:pt x="55" y="188"/>
                    </a:cubicBezTo>
                    <a:cubicBezTo>
                      <a:pt x="35" y="189"/>
                      <a:pt x="23" y="177"/>
                      <a:pt x="15" y="160"/>
                    </a:cubicBezTo>
                    <a:cubicBezTo>
                      <a:pt x="19" y="157"/>
                      <a:pt x="24" y="154"/>
                      <a:pt x="29" y="151"/>
                    </a:cubicBezTo>
                    <a:cubicBezTo>
                      <a:pt x="33" y="149"/>
                      <a:pt x="32" y="145"/>
                      <a:pt x="30" y="142"/>
                    </a:cubicBezTo>
                    <a:cubicBezTo>
                      <a:pt x="26" y="137"/>
                      <a:pt x="23" y="132"/>
                      <a:pt x="19" y="128"/>
                    </a:cubicBezTo>
                    <a:cubicBezTo>
                      <a:pt x="19" y="128"/>
                      <a:pt x="19" y="127"/>
                      <a:pt x="19" y="127"/>
                    </a:cubicBezTo>
                    <a:cubicBezTo>
                      <a:pt x="26" y="126"/>
                      <a:pt x="34" y="128"/>
                      <a:pt x="31" y="122"/>
                    </a:cubicBezTo>
                    <a:cubicBezTo>
                      <a:pt x="33" y="127"/>
                      <a:pt x="40" y="125"/>
                      <a:pt x="41" y="121"/>
                    </a:cubicBezTo>
                    <a:cubicBezTo>
                      <a:pt x="44" y="114"/>
                      <a:pt x="50" y="104"/>
                      <a:pt x="49" y="96"/>
                    </a:cubicBezTo>
                    <a:cubicBezTo>
                      <a:pt x="51" y="93"/>
                      <a:pt x="52" y="91"/>
                      <a:pt x="52" y="87"/>
                    </a:cubicBezTo>
                    <a:cubicBezTo>
                      <a:pt x="52" y="84"/>
                      <a:pt x="69" y="93"/>
                      <a:pt x="79" y="98"/>
                    </a:cubicBezTo>
                    <a:cubicBezTo>
                      <a:pt x="76" y="110"/>
                      <a:pt x="77" y="122"/>
                      <a:pt x="80" y="136"/>
                    </a:cubicBezTo>
                    <a:cubicBezTo>
                      <a:pt x="75" y="136"/>
                      <a:pt x="71" y="141"/>
                      <a:pt x="74" y="145"/>
                    </a:cubicBezTo>
                    <a:cubicBezTo>
                      <a:pt x="55" y="150"/>
                      <a:pt x="47" y="171"/>
                      <a:pt x="56" y="189"/>
                    </a:cubicBezTo>
                    <a:close/>
                    <a:moveTo>
                      <a:pt x="90" y="209"/>
                    </a:moveTo>
                    <a:cubicBezTo>
                      <a:pt x="79" y="218"/>
                      <a:pt x="70" y="214"/>
                      <a:pt x="62" y="196"/>
                    </a:cubicBezTo>
                    <a:cubicBezTo>
                      <a:pt x="67" y="199"/>
                      <a:pt x="72" y="200"/>
                      <a:pt x="77" y="199"/>
                    </a:cubicBezTo>
                    <a:cubicBezTo>
                      <a:pt x="81" y="198"/>
                      <a:pt x="84" y="198"/>
                      <a:pt x="87" y="197"/>
                    </a:cubicBezTo>
                    <a:cubicBezTo>
                      <a:pt x="89" y="201"/>
                      <a:pt x="91" y="205"/>
                      <a:pt x="93" y="208"/>
                    </a:cubicBezTo>
                    <a:cubicBezTo>
                      <a:pt x="92" y="208"/>
                      <a:pt x="91" y="208"/>
                      <a:pt x="90" y="209"/>
                    </a:cubicBezTo>
                    <a:close/>
                    <a:moveTo>
                      <a:pt x="134" y="264"/>
                    </a:moveTo>
                    <a:cubicBezTo>
                      <a:pt x="122" y="240"/>
                      <a:pt x="108" y="218"/>
                      <a:pt x="93" y="196"/>
                    </a:cubicBezTo>
                    <a:cubicBezTo>
                      <a:pt x="95" y="195"/>
                      <a:pt x="97" y="195"/>
                      <a:pt x="98" y="195"/>
                    </a:cubicBezTo>
                    <a:cubicBezTo>
                      <a:pt x="102" y="200"/>
                      <a:pt x="107" y="205"/>
                      <a:pt x="113" y="204"/>
                    </a:cubicBezTo>
                    <a:cubicBezTo>
                      <a:pt x="118" y="203"/>
                      <a:pt x="122" y="200"/>
                      <a:pt x="124" y="196"/>
                    </a:cubicBezTo>
                    <a:cubicBezTo>
                      <a:pt x="124" y="196"/>
                      <a:pt x="124" y="196"/>
                      <a:pt x="125" y="196"/>
                    </a:cubicBezTo>
                    <a:cubicBezTo>
                      <a:pt x="135" y="199"/>
                      <a:pt x="159" y="207"/>
                      <a:pt x="182" y="211"/>
                    </a:cubicBezTo>
                    <a:cubicBezTo>
                      <a:pt x="162" y="224"/>
                      <a:pt x="148" y="244"/>
                      <a:pt x="134" y="264"/>
                    </a:cubicBezTo>
                    <a:close/>
                    <a:moveTo>
                      <a:pt x="141" y="271"/>
                    </a:moveTo>
                    <a:cubicBezTo>
                      <a:pt x="156" y="251"/>
                      <a:pt x="171" y="231"/>
                      <a:pt x="192" y="216"/>
                    </a:cubicBezTo>
                    <a:cubicBezTo>
                      <a:pt x="193" y="215"/>
                      <a:pt x="194" y="214"/>
                      <a:pt x="194" y="212"/>
                    </a:cubicBezTo>
                    <a:cubicBezTo>
                      <a:pt x="195" y="212"/>
                      <a:pt x="197" y="212"/>
                      <a:pt x="198" y="212"/>
                    </a:cubicBezTo>
                    <a:cubicBezTo>
                      <a:pt x="190" y="220"/>
                      <a:pt x="185" y="233"/>
                      <a:pt x="179" y="241"/>
                    </a:cubicBezTo>
                    <a:cubicBezTo>
                      <a:pt x="170" y="254"/>
                      <a:pt x="158" y="269"/>
                      <a:pt x="141" y="271"/>
                    </a:cubicBezTo>
                    <a:close/>
                    <a:moveTo>
                      <a:pt x="282" y="222"/>
                    </a:moveTo>
                    <a:cubicBezTo>
                      <a:pt x="274" y="228"/>
                      <a:pt x="262" y="229"/>
                      <a:pt x="253" y="230"/>
                    </a:cubicBezTo>
                    <a:cubicBezTo>
                      <a:pt x="236" y="231"/>
                      <a:pt x="219" y="230"/>
                      <a:pt x="202" y="228"/>
                    </a:cubicBezTo>
                    <a:cubicBezTo>
                      <a:pt x="205" y="224"/>
                      <a:pt x="209" y="218"/>
                      <a:pt x="211" y="213"/>
                    </a:cubicBezTo>
                    <a:cubicBezTo>
                      <a:pt x="211" y="213"/>
                      <a:pt x="211" y="212"/>
                      <a:pt x="211" y="212"/>
                    </a:cubicBezTo>
                    <a:cubicBezTo>
                      <a:pt x="222" y="210"/>
                      <a:pt x="230" y="205"/>
                      <a:pt x="233" y="195"/>
                    </a:cubicBezTo>
                    <a:cubicBezTo>
                      <a:pt x="238" y="206"/>
                      <a:pt x="244" y="218"/>
                      <a:pt x="258" y="217"/>
                    </a:cubicBezTo>
                    <a:cubicBezTo>
                      <a:pt x="270" y="217"/>
                      <a:pt x="278" y="205"/>
                      <a:pt x="287" y="198"/>
                    </a:cubicBezTo>
                    <a:cubicBezTo>
                      <a:pt x="287" y="208"/>
                      <a:pt x="291" y="216"/>
                      <a:pt x="282" y="222"/>
                    </a:cubicBezTo>
                    <a:close/>
                    <a:moveTo>
                      <a:pt x="326" y="145"/>
                    </a:moveTo>
                    <a:cubicBezTo>
                      <a:pt x="323" y="146"/>
                      <a:pt x="321" y="150"/>
                      <a:pt x="322" y="153"/>
                    </a:cubicBezTo>
                    <a:cubicBezTo>
                      <a:pt x="327" y="166"/>
                      <a:pt x="330" y="177"/>
                      <a:pt x="313" y="179"/>
                    </a:cubicBezTo>
                    <a:cubicBezTo>
                      <a:pt x="305" y="180"/>
                      <a:pt x="298" y="181"/>
                      <a:pt x="291" y="183"/>
                    </a:cubicBezTo>
                    <a:cubicBezTo>
                      <a:pt x="268" y="189"/>
                      <a:pt x="260" y="225"/>
                      <a:pt x="238" y="191"/>
                    </a:cubicBezTo>
                    <a:cubicBezTo>
                      <a:pt x="237" y="190"/>
                      <a:pt x="235" y="189"/>
                      <a:pt x="234" y="190"/>
                    </a:cubicBezTo>
                    <a:cubicBezTo>
                      <a:pt x="234" y="187"/>
                      <a:pt x="234" y="183"/>
                      <a:pt x="233" y="179"/>
                    </a:cubicBezTo>
                    <a:cubicBezTo>
                      <a:pt x="237" y="179"/>
                      <a:pt x="240" y="178"/>
                      <a:pt x="243" y="177"/>
                    </a:cubicBezTo>
                    <a:cubicBezTo>
                      <a:pt x="280" y="170"/>
                      <a:pt x="301" y="143"/>
                      <a:pt x="302" y="113"/>
                    </a:cubicBezTo>
                    <a:cubicBezTo>
                      <a:pt x="309" y="112"/>
                      <a:pt x="317" y="110"/>
                      <a:pt x="325" y="110"/>
                    </a:cubicBezTo>
                    <a:cubicBezTo>
                      <a:pt x="334" y="109"/>
                      <a:pt x="343" y="115"/>
                      <a:pt x="346" y="124"/>
                    </a:cubicBezTo>
                    <a:cubicBezTo>
                      <a:pt x="351" y="137"/>
                      <a:pt x="335" y="143"/>
                      <a:pt x="326" y="1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3" name="Freeform 433"/>
              <p:cNvSpPr>
                <a:spLocks noEditPoints="1"/>
              </p:cNvSpPr>
              <p:nvPr/>
            </p:nvSpPr>
            <p:spPr bwMode="auto">
              <a:xfrm>
                <a:off x="3927" y="-368"/>
                <a:ext cx="58" cy="71"/>
              </a:xfrm>
              <a:custGeom>
                <a:avLst/>
                <a:gdLst>
                  <a:gd name="T0" fmla="*/ 26 w 29"/>
                  <a:gd name="T1" fmla="*/ 10 h 35"/>
                  <a:gd name="T2" fmla="*/ 23 w 29"/>
                  <a:gd name="T3" fmla="*/ 3 h 35"/>
                  <a:gd name="T4" fmla="*/ 17 w 29"/>
                  <a:gd name="T5" fmla="*/ 0 h 35"/>
                  <a:gd name="T6" fmla="*/ 12 w 29"/>
                  <a:gd name="T7" fmla="*/ 3 h 35"/>
                  <a:gd name="T8" fmla="*/ 10 w 29"/>
                  <a:gd name="T9" fmla="*/ 6 h 35"/>
                  <a:gd name="T10" fmla="*/ 9 w 29"/>
                  <a:gd name="T11" fmla="*/ 7 h 35"/>
                  <a:gd name="T12" fmla="*/ 6 w 29"/>
                  <a:gd name="T13" fmla="*/ 7 h 35"/>
                  <a:gd name="T14" fmla="*/ 5 w 29"/>
                  <a:gd name="T15" fmla="*/ 30 h 35"/>
                  <a:gd name="T16" fmla="*/ 21 w 29"/>
                  <a:gd name="T17" fmla="*/ 31 h 35"/>
                  <a:gd name="T18" fmla="*/ 26 w 29"/>
                  <a:gd name="T19" fmla="*/ 10 h 35"/>
                  <a:gd name="T20" fmla="*/ 19 w 29"/>
                  <a:gd name="T21" fmla="*/ 20 h 35"/>
                  <a:gd name="T22" fmla="*/ 17 w 29"/>
                  <a:gd name="T23" fmla="*/ 24 h 35"/>
                  <a:gd name="T24" fmla="*/ 14 w 29"/>
                  <a:gd name="T25" fmla="*/ 26 h 35"/>
                  <a:gd name="T26" fmla="*/ 14 w 29"/>
                  <a:gd name="T27" fmla="*/ 26 h 35"/>
                  <a:gd name="T28" fmla="*/ 13 w 29"/>
                  <a:gd name="T29" fmla="*/ 26 h 35"/>
                  <a:gd name="T30" fmla="*/ 12 w 29"/>
                  <a:gd name="T31" fmla="*/ 26 h 35"/>
                  <a:gd name="T32" fmla="*/ 10 w 29"/>
                  <a:gd name="T33" fmla="*/ 23 h 35"/>
                  <a:gd name="T34" fmla="*/ 10 w 29"/>
                  <a:gd name="T35" fmla="*/ 10 h 35"/>
                  <a:gd name="T36" fmla="*/ 16 w 29"/>
                  <a:gd name="T37" fmla="*/ 9 h 35"/>
                  <a:gd name="T38" fmla="*/ 18 w 29"/>
                  <a:gd name="T39" fmla="*/ 6 h 35"/>
                  <a:gd name="T40" fmla="*/ 19 w 29"/>
                  <a:gd name="T41" fmla="*/ 2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" h="35">
                    <a:moveTo>
                      <a:pt x="26" y="10"/>
                    </a:moveTo>
                    <a:cubicBezTo>
                      <a:pt x="26" y="7"/>
                      <a:pt x="24" y="5"/>
                      <a:pt x="23" y="3"/>
                    </a:cubicBezTo>
                    <a:cubicBezTo>
                      <a:pt x="22" y="0"/>
                      <a:pt x="19" y="0"/>
                      <a:pt x="17" y="0"/>
                    </a:cubicBezTo>
                    <a:cubicBezTo>
                      <a:pt x="15" y="1"/>
                      <a:pt x="13" y="2"/>
                      <a:pt x="12" y="3"/>
                    </a:cubicBezTo>
                    <a:cubicBezTo>
                      <a:pt x="12" y="4"/>
                      <a:pt x="11" y="6"/>
                      <a:pt x="10" y="6"/>
                    </a:cubicBezTo>
                    <a:cubicBezTo>
                      <a:pt x="10" y="6"/>
                      <a:pt x="9" y="7"/>
                      <a:pt x="9" y="7"/>
                    </a:cubicBezTo>
                    <a:cubicBezTo>
                      <a:pt x="8" y="6"/>
                      <a:pt x="7" y="6"/>
                      <a:pt x="6" y="7"/>
                    </a:cubicBezTo>
                    <a:cubicBezTo>
                      <a:pt x="2" y="14"/>
                      <a:pt x="0" y="24"/>
                      <a:pt x="5" y="30"/>
                    </a:cubicBezTo>
                    <a:cubicBezTo>
                      <a:pt x="9" y="35"/>
                      <a:pt x="17" y="35"/>
                      <a:pt x="21" y="31"/>
                    </a:cubicBezTo>
                    <a:cubicBezTo>
                      <a:pt x="28" y="26"/>
                      <a:pt x="29" y="18"/>
                      <a:pt x="26" y="10"/>
                    </a:cubicBezTo>
                    <a:close/>
                    <a:moveTo>
                      <a:pt x="19" y="20"/>
                    </a:moveTo>
                    <a:cubicBezTo>
                      <a:pt x="18" y="22"/>
                      <a:pt x="18" y="23"/>
                      <a:pt x="17" y="24"/>
                    </a:cubicBezTo>
                    <a:cubicBezTo>
                      <a:pt x="16" y="25"/>
                      <a:pt x="15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6"/>
                      <a:pt x="12" y="25"/>
                      <a:pt x="12" y="26"/>
                    </a:cubicBezTo>
                    <a:cubicBezTo>
                      <a:pt x="11" y="25"/>
                      <a:pt x="11" y="25"/>
                      <a:pt x="10" y="23"/>
                    </a:cubicBezTo>
                    <a:cubicBezTo>
                      <a:pt x="8" y="20"/>
                      <a:pt x="9" y="15"/>
                      <a:pt x="10" y="10"/>
                    </a:cubicBezTo>
                    <a:cubicBezTo>
                      <a:pt x="12" y="11"/>
                      <a:pt x="14" y="10"/>
                      <a:pt x="16" y="9"/>
                    </a:cubicBezTo>
                    <a:cubicBezTo>
                      <a:pt x="17" y="7"/>
                      <a:pt x="17" y="6"/>
                      <a:pt x="18" y="6"/>
                    </a:cubicBezTo>
                    <a:cubicBezTo>
                      <a:pt x="19" y="11"/>
                      <a:pt x="20" y="16"/>
                      <a:pt x="19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4" name="Freeform 434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5" name="Freeform 435"/>
              <p:cNvSpPr/>
              <p:nvPr/>
            </p:nvSpPr>
            <p:spPr bwMode="auto">
              <a:xfrm>
                <a:off x="1283" y="18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 w="0" cap="rnd">
                <a:solidFill>
                  <a:srgbClr val="E5007E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6" name="Freeform 436"/>
              <p:cNvSpPr>
                <a:spLocks noEditPoints="1"/>
              </p:cNvSpPr>
              <p:nvPr/>
            </p:nvSpPr>
            <p:spPr bwMode="auto">
              <a:xfrm>
                <a:off x="1148" y="1808"/>
                <a:ext cx="367" cy="299"/>
              </a:xfrm>
              <a:custGeom>
                <a:avLst/>
                <a:gdLst>
                  <a:gd name="T0" fmla="*/ 169 w 182"/>
                  <a:gd name="T1" fmla="*/ 60 h 148"/>
                  <a:gd name="T2" fmla="*/ 75 w 182"/>
                  <a:gd name="T3" fmla="*/ 4 h 148"/>
                  <a:gd name="T4" fmla="*/ 72 w 182"/>
                  <a:gd name="T5" fmla="*/ 3 h 148"/>
                  <a:gd name="T6" fmla="*/ 9 w 182"/>
                  <a:gd name="T7" fmla="*/ 75 h 148"/>
                  <a:gd name="T8" fmla="*/ 108 w 182"/>
                  <a:gd name="T9" fmla="*/ 142 h 148"/>
                  <a:gd name="T10" fmla="*/ 169 w 182"/>
                  <a:gd name="T11" fmla="*/ 60 h 148"/>
                  <a:gd name="T12" fmla="*/ 110 w 182"/>
                  <a:gd name="T13" fmla="*/ 126 h 148"/>
                  <a:gd name="T14" fmla="*/ 27 w 182"/>
                  <a:gd name="T15" fmla="*/ 78 h 148"/>
                  <a:gd name="T16" fmla="*/ 74 w 182"/>
                  <a:gd name="T17" fmla="*/ 17 h 148"/>
                  <a:gd name="T18" fmla="*/ 78 w 182"/>
                  <a:gd name="T19" fmla="*/ 14 h 148"/>
                  <a:gd name="T20" fmla="*/ 152 w 182"/>
                  <a:gd name="T21" fmla="*/ 61 h 148"/>
                  <a:gd name="T22" fmla="*/ 110 w 182"/>
                  <a:gd name="T23" fmla="*/ 12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2" h="148">
                    <a:moveTo>
                      <a:pt x="169" y="60"/>
                    </a:moveTo>
                    <a:cubicBezTo>
                      <a:pt x="158" y="19"/>
                      <a:pt x="115" y="0"/>
                      <a:pt x="75" y="4"/>
                    </a:cubicBezTo>
                    <a:cubicBezTo>
                      <a:pt x="74" y="4"/>
                      <a:pt x="73" y="3"/>
                      <a:pt x="72" y="3"/>
                    </a:cubicBezTo>
                    <a:cubicBezTo>
                      <a:pt x="29" y="1"/>
                      <a:pt x="0" y="33"/>
                      <a:pt x="9" y="75"/>
                    </a:cubicBezTo>
                    <a:cubicBezTo>
                      <a:pt x="18" y="118"/>
                      <a:pt x="66" y="148"/>
                      <a:pt x="108" y="142"/>
                    </a:cubicBezTo>
                    <a:cubicBezTo>
                      <a:pt x="151" y="136"/>
                      <a:pt x="182" y="105"/>
                      <a:pt x="169" y="60"/>
                    </a:cubicBezTo>
                    <a:close/>
                    <a:moveTo>
                      <a:pt x="110" y="126"/>
                    </a:moveTo>
                    <a:cubicBezTo>
                      <a:pt x="75" y="133"/>
                      <a:pt x="40" y="111"/>
                      <a:pt x="27" y="78"/>
                    </a:cubicBezTo>
                    <a:cubicBezTo>
                      <a:pt x="12" y="40"/>
                      <a:pt x="40" y="22"/>
                      <a:pt x="74" y="17"/>
                    </a:cubicBezTo>
                    <a:cubicBezTo>
                      <a:pt x="76" y="16"/>
                      <a:pt x="77" y="15"/>
                      <a:pt x="78" y="14"/>
                    </a:cubicBezTo>
                    <a:cubicBezTo>
                      <a:pt x="110" y="13"/>
                      <a:pt x="139" y="30"/>
                      <a:pt x="152" y="61"/>
                    </a:cubicBezTo>
                    <a:cubicBezTo>
                      <a:pt x="165" y="95"/>
                      <a:pt x="143" y="119"/>
                      <a:pt x="110" y="1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7" name="Freeform 437"/>
              <p:cNvSpPr/>
              <p:nvPr/>
            </p:nvSpPr>
            <p:spPr bwMode="auto">
              <a:xfrm>
                <a:off x="1210" y="1925"/>
                <a:ext cx="200" cy="129"/>
              </a:xfrm>
              <a:custGeom>
                <a:avLst/>
                <a:gdLst>
                  <a:gd name="T0" fmla="*/ 90 w 99"/>
                  <a:gd name="T1" fmla="*/ 20 h 64"/>
                  <a:gd name="T2" fmla="*/ 81 w 99"/>
                  <a:gd name="T3" fmla="*/ 19 h 64"/>
                  <a:gd name="T4" fmla="*/ 68 w 99"/>
                  <a:gd name="T5" fmla="*/ 40 h 64"/>
                  <a:gd name="T6" fmla="*/ 48 w 99"/>
                  <a:gd name="T7" fmla="*/ 42 h 64"/>
                  <a:gd name="T8" fmla="*/ 31 w 99"/>
                  <a:gd name="T9" fmla="*/ 7 h 64"/>
                  <a:gd name="T10" fmla="*/ 23 w 99"/>
                  <a:gd name="T11" fmla="*/ 3 h 64"/>
                  <a:gd name="T12" fmla="*/ 41 w 99"/>
                  <a:gd name="T13" fmla="*/ 60 h 64"/>
                  <a:gd name="T14" fmla="*/ 77 w 99"/>
                  <a:gd name="T15" fmla="*/ 56 h 64"/>
                  <a:gd name="T16" fmla="*/ 90 w 99"/>
                  <a:gd name="T17" fmla="*/ 2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9" h="64">
                    <a:moveTo>
                      <a:pt x="90" y="20"/>
                    </a:moveTo>
                    <a:cubicBezTo>
                      <a:pt x="88" y="18"/>
                      <a:pt x="84" y="18"/>
                      <a:pt x="81" y="19"/>
                    </a:cubicBezTo>
                    <a:cubicBezTo>
                      <a:pt x="73" y="24"/>
                      <a:pt x="75" y="35"/>
                      <a:pt x="68" y="40"/>
                    </a:cubicBezTo>
                    <a:cubicBezTo>
                      <a:pt x="62" y="44"/>
                      <a:pt x="54" y="44"/>
                      <a:pt x="48" y="42"/>
                    </a:cubicBezTo>
                    <a:cubicBezTo>
                      <a:pt x="31" y="38"/>
                      <a:pt x="25" y="22"/>
                      <a:pt x="31" y="7"/>
                    </a:cubicBezTo>
                    <a:cubicBezTo>
                      <a:pt x="32" y="2"/>
                      <a:pt x="26" y="0"/>
                      <a:pt x="23" y="3"/>
                    </a:cubicBezTo>
                    <a:cubicBezTo>
                      <a:pt x="0" y="23"/>
                      <a:pt x="17" y="51"/>
                      <a:pt x="41" y="60"/>
                    </a:cubicBezTo>
                    <a:cubicBezTo>
                      <a:pt x="53" y="64"/>
                      <a:pt x="67" y="63"/>
                      <a:pt x="77" y="56"/>
                    </a:cubicBezTo>
                    <a:cubicBezTo>
                      <a:pt x="87" y="50"/>
                      <a:pt x="99" y="31"/>
                      <a:pt x="90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8" name="Freeform 438"/>
              <p:cNvSpPr/>
              <p:nvPr/>
            </p:nvSpPr>
            <p:spPr bwMode="auto">
              <a:xfrm>
                <a:off x="1283" y="1867"/>
                <a:ext cx="60" cy="52"/>
              </a:xfrm>
              <a:custGeom>
                <a:avLst/>
                <a:gdLst>
                  <a:gd name="T0" fmla="*/ 18 w 30"/>
                  <a:gd name="T1" fmla="*/ 1 h 26"/>
                  <a:gd name="T2" fmla="*/ 16 w 30"/>
                  <a:gd name="T3" fmla="*/ 0 h 26"/>
                  <a:gd name="T4" fmla="*/ 6 w 30"/>
                  <a:gd name="T5" fmla="*/ 2 h 26"/>
                  <a:gd name="T6" fmla="*/ 0 w 30"/>
                  <a:gd name="T7" fmla="*/ 13 h 26"/>
                  <a:gd name="T8" fmla="*/ 3 w 30"/>
                  <a:gd name="T9" fmla="*/ 22 h 26"/>
                  <a:gd name="T10" fmla="*/ 16 w 30"/>
                  <a:gd name="T11" fmla="*/ 25 h 26"/>
                  <a:gd name="T12" fmla="*/ 18 w 30"/>
                  <a:gd name="T13" fmla="*/ 25 h 26"/>
                  <a:gd name="T14" fmla="*/ 18 w 30"/>
                  <a:gd name="T15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26">
                    <a:moveTo>
                      <a:pt x="18" y="1"/>
                    </a:moveTo>
                    <a:cubicBezTo>
                      <a:pt x="17" y="1"/>
                      <a:pt x="17" y="1"/>
                      <a:pt x="16" y="0"/>
                    </a:cubicBezTo>
                    <a:cubicBezTo>
                      <a:pt x="12" y="0"/>
                      <a:pt x="9" y="0"/>
                      <a:pt x="6" y="2"/>
                    </a:cubicBezTo>
                    <a:cubicBezTo>
                      <a:pt x="2" y="4"/>
                      <a:pt x="0" y="8"/>
                      <a:pt x="0" y="13"/>
                    </a:cubicBezTo>
                    <a:cubicBezTo>
                      <a:pt x="0" y="16"/>
                      <a:pt x="1" y="19"/>
                      <a:pt x="3" y="22"/>
                    </a:cubicBezTo>
                    <a:cubicBezTo>
                      <a:pt x="7" y="25"/>
                      <a:pt x="11" y="26"/>
                      <a:pt x="16" y="25"/>
                    </a:cubicBezTo>
                    <a:cubicBezTo>
                      <a:pt x="17" y="25"/>
                      <a:pt x="17" y="25"/>
                      <a:pt x="18" y="25"/>
                    </a:cubicBezTo>
                    <a:cubicBezTo>
                      <a:pt x="30" y="23"/>
                      <a:pt x="30" y="3"/>
                      <a:pt x="1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39" name="Freeform 439"/>
              <p:cNvSpPr/>
              <p:nvPr/>
            </p:nvSpPr>
            <p:spPr bwMode="auto">
              <a:xfrm>
                <a:off x="1353" y="1889"/>
                <a:ext cx="63" cy="56"/>
              </a:xfrm>
              <a:custGeom>
                <a:avLst/>
                <a:gdLst>
                  <a:gd name="T0" fmla="*/ 24 w 31"/>
                  <a:gd name="T1" fmla="*/ 6 h 28"/>
                  <a:gd name="T2" fmla="*/ 23 w 31"/>
                  <a:gd name="T3" fmla="*/ 5 h 28"/>
                  <a:gd name="T4" fmla="*/ 10 w 31"/>
                  <a:gd name="T5" fmla="*/ 2 h 28"/>
                  <a:gd name="T6" fmla="*/ 2 w 31"/>
                  <a:gd name="T7" fmla="*/ 11 h 28"/>
                  <a:gd name="T8" fmla="*/ 5 w 31"/>
                  <a:gd name="T9" fmla="*/ 23 h 28"/>
                  <a:gd name="T10" fmla="*/ 11 w 31"/>
                  <a:gd name="T11" fmla="*/ 26 h 28"/>
                  <a:gd name="T12" fmla="*/ 19 w 31"/>
                  <a:gd name="T13" fmla="*/ 28 h 28"/>
                  <a:gd name="T14" fmla="*/ 30 w 31"/>
                  <a:gd name="T15" fmla="*/ 19 h 28"/>
                  <a:gd name="T16" fmla="*/ 24 w 31"/>
                  <a:gd name="T1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" h="28">
                    <a:moveTo>
                      <a:pt x="24" y="6"/>
                    </a:moveTo>
                    <a:cubicBezTo>
                      <a:pt x="23" y="5"/>
                      <a:pt x="19" y="2"/>
                      <a:pt x="23" y="5"/>
                    </a:cubicBezTo>
                    <a:cubicBezTo>
                      <a:pt x="19" y="2"/>
                      <a:pt x="15" y="0"/>
                      <a:pt x="10" y="2"/>
                    </a:cubicBezTo>
                    <a:cubicBezTo>
                      <a:pt x="6" y="3"/>
                      <a:pt x="3" y="6"/>
                      <a:pt x="2" y="11"/>
                    </a:cubicBezTo>
                    <a:cubicBezTo>
                      <a:pt x="0" y="15"/>
                      <a:pt x="2" y="20"/>
                      <a:pt x="5" y="23"/>
                    </a:cubicBezTo>
                    <a:cubicBezTo>
                      <a:pt x="7" y="25"/>
                      <a:pt x="9" y="26"/>
                      <a:pt x="11" y="26"/>
                    </a:cubicBezTo>
                    <a:cubicBezTo>
                      <a:pt x="13" y="28"/>
                      <a:pt x="16" y="28"/>
                      <a:pt x="19" y="28"/>
                    </a:cubicBezTo>
                    <a:cubicBezTo>
                      <a:pt x="24" y="28"/>
                      <a:pt x="29" y="25"/>
                      <a:pt x="30" y="19"/>
                    </a:cubicBezTo>
                    <a:cubicBezTo>
                      <a:pt x="31" y="14"/>
                      <a:pt x="29" y="8"/>
                      <a:pt x="24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0" name="Freeform 440"/>
              <p:cNvSpPr>
                <a:spLocks noEditPoints="1"/>
              </p:cNvSpPr>
              <p:nvPr/>
            </p:nvSpPr>
            <p:spPr bwMode="auto">
              <a:xfrm>
                <a:off x="476" y="2119"/>
                <a:ext cx="706" cy="631"/>
              </a:xfrm>
              <a:custGeom>
                <a:avLst/>
                <a:gdLst>
                  <a:gd name="T0" fmla="*/ 321 w 350"/>
                  <a:gd name="T1" fmla="*/ 1 h 313"/>
                  <a:gd name="T2" fmla="*/ 235 w 350"/>
                  <a:gd name="T3" fmla="*/ 83 h 313"/>
                  <a:gd name="T4" fmla="*/ 297 w 350"/>
                  <a:gd name="T5" fmla="*/ 26 h 313"/>
                  <a:gd name="T6" fmla="*/ 301 w 350"/>
                  <a:gd name="T7" fmla="*/ 72 h 313"/>
                  <a:gd name="T8" fmla="*/ 247 w 350"/>
                  <a:gd name="T9" fmla="*/ 98 h 313"/>
                  <a:gd name="T10" fmla="*/ 225 w 350"/>
                  <a:gd name="T11" fmla="*/ 19 h 313"/>
                  <a:gd name="T12" fmla="*/ 178 w 350"/>
                  <a:gd name="T13" fmla="*/ 34 h 313"/>
                  <a:gd name="T14" fmla="*/ 163 w 350"/>
                  <a:gd name="T15" fmla="*/ 44 h 313"/>
                  <a:gd name="T16" fmla="*/ 158 w 350"/>
                  <a:gd name="T17" fmla="*/ 100 h 313"/>
                  <a:gd name="T18" fmla="*/ 8 w 350"/>
                  <a:gd name="T19" fmla="*/ 155 h 313"/>
                  <a:gd name="T20" fmla="*/ 5 w 350"/>
                  <a:gd name="T21" fmla="*/ 160 h 313"/>
                  <a:gd name="T22" fmla="*/ 4 w 350"/>
                  <a:gd name="T23" fmla="*/ 170 h 313"/>
                  <a:gd name="T24" fmla="*/ 139 w 350"/>
                  <a:gd name="T25" fmla="*/ 282 h 313"/>
                  <a:gd name="T26" fmla="*/ 242 w 350"/>
                  <a:gd name="T27" fmla="*/ 199 h 313"/>
                  <a:gd name="T28" fmla="*/ 316 w 350"/>
                  <a:gd name="T29" fmla="*/ 101 h 313"/>
                  <a:gd name="T30" fmla="*/ 157 w 350"/>
                  <a:gd name="T31" fmla="*/ 83 h 313"/>
                  <a:gd name="T32" fmla="*/ 195 w 350"/>
                  <a:gd name="T33" fmla="*/ 37 h 313"/>
                  <a:gd name="T34" fmla="*/ 218 w 350"/>
                  <a:gd name="T35" fmla="*/ 31 h 313"/>
                  <a:gd name="T36" fmla="*/ 216 w 350"/>
                  <a:gd name="T37" fmla="*/ 81 h 313"/>
                  <a:gd name="T38" fmla="*/ 209 w 350"/>
                  <a:gd name="T39" fmla="*/ 84 h 313"/>
                  <a:gd name="T40" fmla="*/ 189 w 350"/>
                  <a:gd name="T41" fmla="*/ 68 h 313"/>
                  <a:gd name="T42" fmla="*/ 181 w 350"/>
                  <a:gd name="T43" fmla="*/ 74 h 313"/>
                  <a:gd name="T44" fmla="*/ 169 w 350"/>
                  <a:gd name="T45" fmla="*/ 98 h 313"/>
                  <a:gd name="T46" fmla="*/ 126 w 350"/>
                  <a:gd name="T47" fmla="*/ 275 h 313"/>
                  <a:gd name="T48" fmla="*/ 113 w 350"/>
                  <a:gd name="T49" fmla="*/ 291 h 313"/>
                  <a:gd name="T50" fmla="*/ 42 w 350"/>
                  <a:gd name="T51" fmla="*/ 179 h 313"/>
                  <a:gd name="T52" fmla="*/ 88 w 350"/>
                  <a:gd name="T53" fmla="*/ 208 h 313"/>
                  <a:gd name="T54" fmla="*/ 126 w 350"/>
                  <a:gd name="T55" fmla="*/ 275 h 313"/>
                  <a:gd name="T56" fmla="*/ 69 w 350"/>
                  <a:gd name="T57" fmla="*/ 209 h 313"/>
                  <a:gd name="T58" fmla="*/ 197 w 350"/>
                  <a:gd name="T59" fmla="*/ 180 h 313"/>
                  <a:gd name="T60" fmla="*/ 112 w 350"/>
                  <a:gd name="T61" fmla="*/ 214 h 313"/>
                  <a:gd name="T62" fmla="*/ 168 w 350"/>
                  <a:gd name="T63" fmla="*/ 112 h 313"/>
                  <a:gd name="T64" fmla="*/ 221 w 350"/>
                  <a:gd name="T65" fmla="*/ 120 h 313"/>
                  <a:gd name="T66" fmla="*/ 213 w 350"/>
                  <a:gd name="T67" fmla="*/ 95 h 313"/>
                  <a:gd name="T68" fmla="*/ 214 w 350"/>
                  <a:gd name="T69" fmla="*/ 94 h 313"/>
                  <a:gd name="T70" fmla="*/ 215 w 350"/>
                  <a:gd name="T71" fmla="*/ 93 h 313"/>
                  <a:gd name="T72" fmla="*/ 217 w 350"/>
                  <a:gd name="T73" fmla="*/ 92 h 313"/>
                  <a:gd name="T74" fmla="*/ 222 w 350"/>
                  <a:gd name="T75" fmla="*/ 93 h 313"/>
                  <a:gd name="T76" fmla="*/ 230 w 350"/>
                  <a:gd name="T77" fmla="*/ 96 h 313"/>
                  <a:gd name="T78" fmla="*/ 233 w 350"/>
                  <a:gd name="T79" fmla="*/ 99 h 313"/>
                  <a:gd name="T80" fmla="*/ 237 w 350"/>
                  <a:gd name="T81" fmla="*/ 103 h 313"/>
                  <a:gd name="T82" fmla="*/ 238 w 350"/>
                  <a:gd name="T83" fmla="*/ 112 h 313"/>
                  <a:gd name="T84" fmla="*/ 228 w 350"/>
                  <a:gd name="T85" fmla="*/ 116 h 313"/>
                  <a:gd name="T86" fmla="*/ 286 w 350"/>
                  <a:gd name="T87" fmla="*/ 155 h 313"/>
                  <a:gd name="T88" fmla="*/ 226 w 350"/>
                  <a:gd name="T89" fmla="*/ 161 h 313"/>
                  <a:gd name="T90" fmla="*/ 227 w 350"/>
                  <a:gd name="T91" fmla="*/ 127 h 313"/>
                  <a:gd name="T92" fmla="*/ 248 w 350"/>
                  <a:gd name="T93" fmla="*/ 154 h 313"/>
                  <a:gd name="T94" fmla="*/ 239 w 350"/>
                  <a:gd name="T95" fmla="*/ 126 h 313"/>
                  <a:gd name="T96" fmla="*/ 260 w 350"/>
                  <a:gd name="T97" fmla="*/ 144 h 313"/>
                  <a:gd name="T98" fmla="*/ 248 w 350"/>
                  <a:gd name="T99" fmla="*/ 116 h 313"/>
                  <a:gd name="T100" fmla="*/ 302 w 350"/>
                  <a:gd name="T101" fmla="*/ 107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50" h="313">
                    <a:moveTo>
                      <a:pt x="313" y="72"/>
                    </a:moveTo>
                    <a:cubicBezTo>
                      <a:pt x="324" y="62"/>
                      <a:pt x="335" y="52"/>
                      <a:pt x="342" y="38"/>
                    </a:cubicBezTo>
                    <a:cubicBezTo>
                      <a:pt x="350" y="21"/>
                      <a:pt x="341" y="0"/>
                      <a:pt x="321" y="1"/>
                    </a:cubicBezTo>
                    <a:cubicBezTo>
                      <a:pt x="300" y="1"/>
                      <a:pt x="280" y="24"/>
                      <a:pt x="268" y="38"/>
                    </a:cubicBezTo>
                    <a:cubicBezTo>
                      <a:pt x="259" y="47"/>
                      <a:pt x="252" y="56"/>
                      <a:pt x="245" y="66"/>
                    </a:cubicBezTo>
                    <a:cubicBezTo>
                      <a:pt x="244" y="67"/>
                      <a:pt x="233" y="84"/>
                      <a:pt x="235" y="83"/>
                    </a:cubicBezTo>
                    <a:cubicBezTo>
                      <a:pt x="234" y="84"/>
                      <a:pt x="233" y="86"/>
                      <a:pt x="235" y="86"/>
                    </a:cubicBezTo>
                    <a:cubicBezTo>
                      <a:pt x="243" y="88"/>
                      <a:pt x="249" y="77"/>
                      <a:pt x="253" y="72"/>
                    </a:cubicBezTo>
                    <a:cubicBezTo>
                      <a:pt x="267" y="56"/>
                      <a:pt x="281" y="40"/>
                      <a:pt x="297" y="26"/>
                    </a:cubicBezTo>
                    <a:cubicBezTo>
                      <a:pt x="304" y="20"/>
                      <a:pt x="311" y="15"/>
                      <a:pt x="320" y="13"/>
                    </a:cubicBezTo>
                    <a:cubicBezTo>
                      <a:pt x="337" y="9"/>
                      <a:pt x="333" y="31"/>
                      <a:pt x="328" y="39"/>
                    </a:cubicBezTo>
                    <a:cubicBezTo>
                      <a:pt x="322" y="52"/>
                      <a:pt x="311" y="63"/>
                      <a:pt x="301" y="72"/>
                    </a:cubicBezTo>
                    <a:cubicBezTo>
                      <a:pt x="295" y="78"/>
                      <a:pt x="286" y="81"/>
                      <a:pt x="283" y="89"/>
                    </a:cubicBezTo>
                    <a:cubicBezTo>
                      <a:pt x="283" y="89"/>
                      <a:pt x="283" y="89"/>
                      <a:pt x="283" y="89"/>
                    </a:cubicBezTo>
                    <a:cubicBezTo>
                      <a:pt x="270" y="90"/>
                      <a:pt x="257" y="94"/>
                      <a:pt x="247" y="98"/>
                    </a:cubicBezTo>
                    <a:cubicBezTo>
                      <a:pt x="246" y="96"/>
                      <a:pt x="245" y="95"/>
                      <a:pt x="243" y="93"/>
                    </a:cubicBezTo>
                    <a:cubicBezTo>
                      <a:pt x="240" y="90"/>
                      <a:pt x="236" y="87"/>
                      <a:pt x="231" y="85"/>
                    </a:cubicBezTo>
                    <a:cubicBezTo>
                      <a:pt x="242" y="63"/>
                      <a:pt x="239" y="38"/>
                      <a:pt x="225" y="19"/>
                    </a:cubicBezTo>
                    <a:cubicBezTo>
                      <a:pt x="214" y="4"/>
                      <a:pt x="200" y="19"/>
                      <a:pt x="189" y="26"/>
                    </a:cubicBezTo>
                    <a:cubicBezTo>
                      <a:pt x="189" y="26"/>
                      <a:pt x="189" y="26"/>
                      <a:pt x="189" y="26"/>
                    </a:cubicBezTo>
                    <a:cubicBezTo>
                      <a:pt x="185" y="28"/>
                      <a:pt x="182" y="31"/>
                      <a:pt x="178" y="34"/>
                    </a:cubicBezTo>
                    <a:cubicBezTo>
                      <a:pt x="176" y="35"/>
                      <a:pt x="174" y="37"/>
                      <a:pt x="172" y="39"/>
                    </a:cubicBezTo>
                    <a:cubicBezTo>
                      <a:pt x="166" y="43"/>
                      <a:pt x="166" y="40"/>
                      <a:pt x="171" y="43"/>
                    </a:cubicBezTo>
                    <a:cubicBezTo>
                      <a:pt x="168" y="41"/>
                      <a:pt x="165" y="42"/>
                      <a:pt x="163" y="44"/>
                    </a:cubicBezTo>
                    <a:cubicBezTo>
                      <a:pt x="159" y="48"/>
                      <a:pt x="153" y="47"/>
                      <a:pt x="149" y="51"/>
                    </a:cubicBezTo>
                    <a:cubicBezTo>
                      <a:pt x="144" y="56"/>
                      <a:pt x="142" y="61"/>
                      <a:pt x="141" y="68"/>
                    </a:cubicBezTo>
                    <a:cubicBezTo>
                      <a:pt x="138" y="81"/>
                      <a:pt x="148" y="93"/>
                      <a:pt x="158" y="100"/>
                    </a:cubicBezTo>
                    <a:cubicBezTo>
                      <a:pt x="155" y="101"/>
                      <a:pt x="152" y="102"/>
                      <a:pt x="149" y="104"/>
                    </a:cubicBezTo>
                    <a:cubicBezTo>
                      <a:pt x="129" y="114"/>
                      <a:pt x="113" y="128"/>
                      <a:pt x="95" y="139"/>
                    </a:cubicBezTo>
                    <a:cubicBezTo>
                      <a:pt x="70" y="154"/>
                      <a:pt x="36" y="147"/>
                      <a:pt x="8" y="155"/>
                    </a:cubicBezTo>
                    <a:cubicBezTo>
                      <a:pt x="6" y="155"/>
                      <a:pt x="5" y="158"/>
                      <a:pt x="6" y="160"/>
                    </a:cubicBezTo>
                    <a:cubicBezTo>
                      <a:pt x="6" y="160"/>
                      <a:pt x="6" y="160"/>
                      <a:pt x="6" y="160"/>
                    </a:cubicBezTo>
                    <a:cubicBezTo>
                      <a:pt x="6" y="160"/>
                      <a:pt x="6" y="160"/>
                      <a:pt x="5" y="160"/>
                    </a:cubicBezTo>
                    <a:cubicBezTo>
                      <a:pt x="5" y="160"/>
                      <a:pt x="5" y="160"/>
                      <a:pt x="5" y="160"/>
                    </a:cubicBezTo>
                    <a:cubicBezTo>
                      <a:pt x="1" y="161"/>
                      <a:pt x="0" y="168"/>
                      <a:pt x="4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0" y="204"/>
                      <a:pt x="31" y="241"/>
                      <a:pt x="52" y="264"/>
                    </a:cubicBezTo>
                    <a:cubicBezTo>
                      <a:pt x="68" y="281"/>
                      <a:pt x="100" y="313"/>
                      <a:pt x="126" y="299"/>
                    </a:cubicBezTo>
                    <a:cubicBezTo>
                      <a:pt x="133" y="295"/>
                      <a:pt x="137" y="289"/>
                      <a:pt x="139" y="282"/>
                    </a:cubicBezTo>
                    <a:cubicBezTo>
                      <a:pt x="165" y="265"/>
                      <a:pt x="168" y="231"/>
                      <a:pt x="189" y="206"/>
                    </a:cubicBezTo>
                    <a:cubicBezTo>
                      <a:pt x="198" y="194"/>
                      <a:pt x="211" y="183"/>
                      <a:pt x="219" y="171"/>
                    </a:cubicBezTo>
                    <a:cubicBezTo>
                      <a:pt x="224" y="183"/>
                      <a:pt x="234" y="197"/>
                      <a:pt x="242" y="199"/>
                    </a:cubicBezTo>
                    <a:cubicBezTo>
                      <a:pt x="250" y="202"/>
                      <a:pt x="259" y="193"/>
                      <a:pt x="265" y="188"/>
                    </a:cubicBezTo>
                    <a:cubicBezTo>
                      <a:pt x="277" y="180"/>
                      <a:pt x="288" y="171"/>
                      <a:pt x="298" y="161"/>
                    </a:cubicBezTo>
                    <a:cubicBezTo>
                      <a:pt x="316" y="145"/>
                      <a:pt x="334" y="123"/>
                      <a:pt x="316" y="101"/>
                    </a:cubicBezTo>
                    <a:cubicBezTo>
                      <a:pt x="311" y="94"/>
                      <a:pt x="304" y="91"/>
                      <a:pt x="296" y="90"/>
                    </a:cubicBezTo>
                    <a:cubicBezTo>
                      <a:pt x="302" y="85"/>
                      <a:pt x="308" y="77"/>
                      <a:pt x="313" y="72"/>
                    </a:cubicBezTo>
                    <a:close/>
                    <a:moveTo>
                      <a:pt x="157" y="83"/>
                    </a:moveTo>
                    <a:cubicBezTo>
                      <a:pt x="154" y="78"/>
                      <a:pt x="150" y="63"/>
                      <a:pt x="160" y="60"/>
                    </a:cubicBezTo>
                    <a:cubicBezTo>
                      <a:pt x="164" y="59"/>
                      <a:pt x="167" y="58"/>
                      <a:pt x="170" y="55"/>
                    </a:cubicBezTo>
                    <a:cubicBezTo>
                      <a:pt x="178" y="53"/>
                      <a:pt x="189" y="40"/>
                      <a:pt x="195" y="37"/>
                    </a:cubicBezTo>
                    <a:cubicBezTo>
                      <a:pt x="195" y="37"/>
                      <a:pt x="195" y="37"/>
                      <a:pt x="195" y="37"/>
                    </a:cubicBezTo>
                    <a:cubicBezTo>
                      <a:pt x="199" y="34"/>
                      <a:pt x="203" y="32"/>
                      <a:pt x="207" y="29"/>
                    </a:cubicBezTo>
                    <a:cubicBezTo>
                      <a:pt x="213" y="24"/>
                      <a:pt x="214" y="23"/>
                      <a:pt x="218" y="31"/>
                    </a:cubicBezTo>
                    <a:cubicBezTo>
                      <a:pt x="229" y="47"/>
                      <a:pt x="226" y="63"/>
                      <a:pt x="220" y="81"/>
                    </a:cubicBezTo>
                    <a:cubicBezTo>
                      <a:pt x="220" y="81"/>
                      <a:pt x="220" y="81"/>
                      <a:pt x="220" y="81"/>
                    </a:cubicBezTo>
                    <a:cubicBezTo>
                      <a:pt x="219" y="81"/>
                      <a:pt x="217" y="81"/>
                      <a:pt x="216" y="81"/>
                    </a:cubicBezTo>
                    <a:cubicBezTo>
                      <a:pt x="212" y="73"/>
                      <a:pt x="211" y="64"/>
                      <a:pt x="206" y="57"/>
                    </a:cubicBezTo>
                    <a:cubicBezTo>
                      <a:pt x="205" y="54"/>
                      <a:pt x="201" y="55"/>
                      <a:pt x="201" y="58"/>
                    </a:cubicBezTo>
                    <a:cubicBezTo>
                      <a:pt x="202" y="67"/>
                      <a:pt x="205" y="76"/>
                      <a:pt x="209" y="84"/>
                    </a:cubicBezTo>
                    <a:cubicBezTo>
                      <a:pt x="209" y="84"/>
                      <a:pt x="209" y="84"/>
                      <a:pt x="208" y="84"/>
                    </a:cubicBezTo>
                    <a:cubicBezTo>
                      <a:pt x="205" y="82"/>
                      <a:pt x="202" y="80"/>
                      <a:pt x="200" y="78"/>
                    </a:cubicBezTo>
                    <a:cubicBezTo>
                      <a:pt x="195" y="75"/>
                      <a:pt x="192" y="72"/>
                      <a:pt x="189" y="68"/>
                    </a:cubicBezTo>
                    <a:cubicBezTo>
                      <a:pt x="187" y="67"/>
                      <a:pt x="185" y="66"/>
                      <a:pt x="183" y="67"/>
                    </a:cubicBezTo>
                    <a:cubicBezTo>
                      <a:pt x="182" y="68"/>
                      <a:pt x="182" y="68"/>
                      <a:pt x="182" y="68"/>
                    </a:cubicBezTo>
                    <a:cubicBezTo>
                      <a:pt x="180" y="69"/>
                      <a:pt x="180" y="72"/>
                      <a:pt x="181" y="74"/>
                    </a:cubicBezTo>
                    <a:cubicBezTo>
                      <a:pt x="185" y="82"/>
                      <a:pt x="195" y="87"/>
                      <a:pt x="204" y="90"/>
                    </a:cubicBezTo>
                    <a:cubicBezTo>
                      <a:pt x="202" y="95"/>
                      <a:pt x="203" y="100"/>
                      <a:pt x="204" y="105"/>
                    </a:cubicBezTo>
                    <a:cubicBezTo>
                      <a:pt x="194" y="99"/>
                      <a:pt x="181" y="97"/>
                      <a:pt x="169" y="98"/>
                    </a:cubicBezTo>
                    <a:cubicBezTo>
                      <a:pt x="169" y="97"/>
                      <a:pt x="169" y="97"/>
                      <a:pt x="168" y="96"/>
                    </a:cubicBezTo>
                    <a:cubicBezTo>
                      <a:pt x="164" y="92"/>
                      <a:pt x="161" y="88"/>
                      <a:pt x="157" y="83"/>
                    </a:cubicBezTo>
                    <a:close/>
                    <a:moveTo>
                      <a:pt x="126" y="275"/>
                    </a:moveTo>
                    <a:cubicBezTo>
                      <a:pt x="126" y="275"/>
                      <a:pt x="125" y="276"/>
                      <a:pt x="124" y="276"/>
                    </a:cubicBezTo>
                    <a:cubicBezTo>
                      <a:pt x="119" y="278"/>
                      <a:pt x="119" y="284"/>
                      <a:pt x="122" y="287"/>
                    </a:cubicBezTo>
                    <a:cubicBezTo>
                      <a:pt x="120" y="289"/>
                      <a:pt x="117" y="291"/>
                      <a:pt x="113" y="291"/>
                    </a:cubicBezTo>
                    <a:cubicBezTo>
                      <a:pt x="90" y="292"/>
                      <a:pt x="64" y="260"/>
                      <a:pt x="50" y="244"/>
                    </a:cubicBezTo>
                    <a:cubicBezTo>
                      <a:pt x="34" y="224"/>
                      <a:pt x="15" y="198"/>
                      <a:pt x="14" y="171"/>
                    </a:cubicBezTo>
                    <a:cubicBezTo>
                      <a:pt x="24" y="172"/>
                      <a:pt x="33" y="175"/>
                      <a:pt x="42" y="179"/>
                    </a:cubicBezTo>
                    <a:cubicBezTo>
                      <a:pt x="38" y="183"/>
                      <a:pt x="36" y="188"/>
                      <a:pt x="36" y="195"/>
                    </a:cubicBezTo>
                    <a:cubicBezTo>
                      <a:pt x="36" y="203"/>
                      <a:pt x="41" y="211"/>
                      <a:pt x="48" y="216"/>
                    </a:cubicBezTo>
                    <a:cubicBezTo>
                      <a:pt x="61" y="225"/>
                      <a:pt x="81" y="222"/>
                      <a:pt x="88" y="208"/>
                    </a:cubicBezTo>
                    <a:cubicBezTo>
                      <a:pt x="89" y="209"/>
                      <a:pt x="90" y="209"/>
                      <a:pt x="91" y="210"/>
                    </a:cubicBezTo>
                    <a:cubicBezTo>
                      <a:pt x="103" y="221"/>
                      <a:pt x="114" y="234"/>
                      <a:pt x="121" y="248"/>
                    </a:cubicBezTo>
                    <a:cubicBezTo>
                      <a:pt x="124" y="254"/>
                      <a:pt x="127" y="265"/>
                      <a:pt x="126" y="275"/>
                    </a:cubicBezTo>
                    <a:close/>
                    <a:moveTo>
                      <a:pt x="50" y="182"/>
                    </a:moveTo>
                    <a:cubicBezTo>
                      <a:pt x="60" y="187"/>
                      <a:pt x="69" y="193"/>
                      <a:pt x="78" y="199"/>
                    </a:cubicBezTo>
                    <a:cubicBezTo>
                      <a:pt x="76" y="203"/>
                      <a:pt x="74" y="207"/>
                      <a:pt x="69" y="209"/>
                    </a:cubicBezTo>
                    <a:cubicBezTo>
                      <a:pt x="65" y="210"/>
                      <a:pt x="60" y="208"/>
                      <a:pt x="56" y="206"/>
                    </a:cubicBezTo>
                    <a:cubicBezTo>
                      <a:pt x="47" y="201"/>
                      <a:pt x="46" y="191"/>
                      <a:pt x="50" y="182"/>
                    </a:cubicBezTo>
                    <a:close/>
                    <a:moveTo>
                      <a:pt x="197" y="180"/>
                    </a:moveTo>
                    <a:cubicBezTo>
                      <a:pt x="190" y="188"/>
                      <a:pt x="181" y="195"/>
                      <a:pt x="175" y="204"/>
                    </a:cubicBezTo>
                    <a:cubicBezTo>
                      <a:pt x="162" y="224"/>
                      <a:pt x="156" y="251"/>
                      <a:pt x="139" y="267"/>
                    </a:cubicBezTo>
                    <a:cubicBezTo>
                      <a:pt x="135" y="247"/>
                      <a:pt x="121" y="224"/>
                      <a:pt x="112" y="214"/>
                    </a:cubicBezTo>
                    <a:cubicBezTo>
                      <a:pt x="94" y="193"/>
                      <a:pt x="64" y="170"/>
                      <a:pt x="34" y="162"/>
                    </a:cubicBezTo>
                    <a:cubicBezTo>
                      <a:pt x="55" y="163"/>
                      <a:pt x="77" y="163"/>
                      <a:pt x="95" y="154"/>
                    </a:cubicBezTo>
                    <a:cubicBezTo>
                      <a:pt x="121" y="142"/>
                      <a:pt x="141" y="120"/>
                      <a:pt x="168" y="112"/>
                    </a:cubicBezTo>
                    <a:cubicBezTo>
                      <a:pt x="184" y="109"/>
                      <a:pt x="197" y="114"/>
                      <a:pt x="208" y="127"/>
                    </a:cubicBezTo>
                    <a:cubicBezTo>
                      <a:pt x="229" y="146"/>
                      <a:pt x="208" y="168"/>
                      <a:pt x="197" y="180"/>
                    </a:cubicBezTo>
                    <a:close/>
                    <a:moveTo>
                      <a:pt x="221" y="120"/>
                    </a:moveTo>
                    <a:cubicBezTo>
                      <a:pt x="218" y="116"/>
                      <a:pt x="215" y="112"/>
                      <a:pt x="211" y="109"/>
                    </a:cubicBezTo>
                    <a:cubicBezTo>
                      <a:pt x="212" y="109"/>
                      <a:pt x="212" y="108"/>
                      <a:pt x="212" y="107"/>
                    </a:cubicBezTo>
                    <a:cubicBezTo>
                      <a:pt x="212" y="102"/>
                      <a:pt x="212" y="99"/>
                      <a:pt x="213" y="95"/>
                    </a:cubicBezTo>
                    <a:cubicBezTo>
                      <a:pt x="213" y="95"/>
                      <a:pt x="213" y="95"/>
                      <a:pt x="213" y="95"/>
                    </a:cubicBezTo>
                    <a:cubicBezTo>
                      <a:pt x="213" y="95"/>
                      <a:pt x="213" y="95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4"/>
                      <a:pt x="214" y="94"/>
                      <a:pt x="214" y="94"/>
                    </a:cubicBezTo>
                    <a:cubicBezTo>
                      <a:pt x="214" y="93"/>
                      <a:pt x="214" y="93"/>
                      <a:pt x="214" y="93"/>
                    </a:cubicBezTo>
                    <a:cubicBezTo>
                      <a:pt x="214" y="93"/>
                      <a:pt x="214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5" y="93"/>
                      <a:pt x="215" y="93"/>
                      <a:pt x="215" y="93"/>
                    </a:cubicBezTo>
                    <a:cubicBezTo>
                      <a:pt x="216" y="93"/>
                      <a:pt x="216" y="92"/>
                      <a:pt x="217" y="92"/>
                    </a:cubicBezTo>
                    <a:cubicBezTo>
                      <a:pt x="217" y="92"/>
                      <a:pt x="218" y="92"/>
                      <a:pt x="218" y="92"/>
                    </a:cubicBezTo>
                    <a:cubicBezTo>
                      <a:pt x="219" y="92"/>
                      <a:pt x="219" y="92"/>
                      <a:pt x="220" y="92"/>
                    </a:cubicBezTo>
                    <a:cubicBezTo>
                      <a:pt x="220" y="92"/>
                      <a:pt x="221" y="93"/>
                      <a:pt x="222" y="93"/>
                    </a:cubicBezTo>
                    <a:cubicBezTo>
                      <a:pt x="222" y="93"/>
                      <a:pt x="223" y="93"/>
                      <a:pt x="224" y="93"/>
                    </a:cubicBezTo>
                    <a:cubicBezTo>
                      <a:pt x="224" y="94"/>
                      <a:pt x="225" y="94"/>
                      <a:pt x="225" y="94"/>
                    </a:cubicBezTo>
                    <a:cubicBezTo>
                      <a:pt x="227" y="95"/>
                      <a:pt x="228" y="96"/>
                      <a:pt x="230" y="96"/>
                    </a:cubicBezTo>
                    <a:cubicBezTo>
                      <a:pt x="230" y="97"/>
                      <a:pt x="231" y="97"/>
                      <a:pt x="232" y="98"/>
                    </a:cubicBezTo>
                    <a:cubicBezTo>
                      <a:pt x="232" y="98"/>
                      <a:pt x="232" y="98"/>
                      <a:pt x="232" y="98"/>
                    </a:cubicBezTo>
                    <a:cubicBezTo>
                      <a:pt x="233" y="98"/>
                      <a:pt x="233" y="99"/>
                      <a:pt x="233" y="99"/>
                    </a:cubicBezTo>
                    <a:cubicBezTo>
                      <a:pt x="234" y="100"/>
                      <a:pt x="236" y="101"/>
                      <a:pt x="237" y="102"/>
                    </a:cubicBezTo>
                    <a:cubicBezTo>
                      <a:pt x="237" y="102"/>
                      <a:pt x="237" y="103"/>
                      <a:pt x="237" y="103"/>
                    </a:cubicBezTo>
                    <a:cubicBezTo>
                      <a:pt x="237" y="103"/>
                      <a:pt x="237" y="103"/>
                      <a:pt x="237" y="103"/>
                    </a:cubicBezTo>
                    <a:cubicBezTo>
                      <a:pt x="235" y="105"/>
                      <a:pt x="236" y="109"/>
                      <a:pt x="238" y="111"/>
                    </a:cubicBezTo>
                    <a:cubicBezTo>
                      <a:pt x="238" y="111"/>
                      <a:pt x="238" y="111"/>
                      <a:pt x="238" y="111"/>
                    </a:cubicBezTo>
                    <a:cubicBezTo>
                      <a:pt x="238" y="111"/>
                      <a:pt x="238" y="112"/>
                      <a:pt x="238" y="112"/>
                    </a:cubicBezTo>
                    <a:cubicBezTo>
                      <a:pt x="237" y="112"/>
                      <a:pt x="237" y="112"/>
                      <a:pt x="237" y="112"/>
                    </a:cubicBezTo>
                    <a:cubicBezTo>
                      <a:pt x="236" y="113"/>
                      <a:pt x="235" y="113"/>
                      <a:pt x="234" y="114"/>
                    </a:cubicBezTo>
                    <a:cubicBezTo>
                      <a:pt x="233" y="114"/>
                      <a:pt x="230" y="115"/>
                      <a:pt x="228" y="116"/>
                    </a:cubicBezTo>
                    <a:cubicBezTo>
                      <a:pt x="227" y="116"/>
                      <a:pt x="225" y="116"/>
                      <a:pt x="224" y="116"/>
                    </a:cubicBezTo>
                    <a:cubicBezTo>
                      <a:pt x="222" y="117"/>
                      <a:pt x="221" y="118"/>
                      <a:pt x="221" y="120"/>
                    </a:cubicBezTo>
                    <a:close/>
                    <a:moveTo>
                      <a:pt x="286" y="155"/>
                    </a:moveTo>
                    <a:cubicBezTo>
                      <a:pt x="275" y="165"/>
                      <a:pt x="263" y="175"/>
                      <a:pt x="250" y="185"/>
                    </a:cubicBezTo>
                    <a:cubicBezTo>
                      <a:pt x="242" y="191"/>
                      <a:pt x="239" y="184"/>
                      <a:pt x="235" y="177"/>
                    </a:cubicBezTo>
                    <a:cubicBezTo>
                      <a:pt x="233" y="173"/>
                      <a:pt x="228" y="167"/>
                      <a:pt x="226" y="161"/>
                    </a:cubicBezTo>
                    <a:cubicBezTo>
                      <a:pt x="226" y="160"/>
                      <a:pt x="226" y="160"/>
                      <a:pt x="226" y="159"/>
                    </a:cubicBezTo>
                    <a:cubicBezTo>
                      <a:pt x="230" y="150"/>
                      <a:pt x="230" y="139"/>
                      <a:pt x="224" y="127"/>
                    </a:cubicBezTo>
                    <a:cubicBezTo>
                      <a:pt x="225" y="127"/>
                      <a:pt x="226" y="127"/>
                      <a:pt x="227" y="127"/>
                    </a:cubicBezTo>
                    <a:cubicBezTo>
                      <a:pt x="229" y="126"/>
                      <a:pt x="231" y="126"/>
                      <a:pt x="232" y="126"/>
                    </a:cubicBezTo>
                    <a:cubicBezTo>
                      <a:pt x="232" y="126"/>
                      <a:pt x="232" y="127"/>
                      <a:pt x="232" y="127"/>
                    </a:cubicBezTo>
                    <a:cubicBezTo>
                      <a:pt x="234" y="136"/>
                      <a:pt x="239" y="149"/>
                      <a:pt x="248" y="154"/>
                    </a:cubicBezTo>
                    <a:cubicBezTo>
                      <a:pt x="251" y="155"/>
                      <a:pt x="254" y="152"/>
                      <a:pt x="253" y="149"/>
                    </a:cubicBezTo>
                    <a:cubicBezTo>
                      <a:pt x="251" y="145"/>
                      <a:pt x="247" y="142"/>
                      <a:pt x="245" y="138"/>
                    </a:cubicBezTo>
                    <a:cubicBezTo>
                      <a:pt x="242" y="134"/>
                      <a:pt x="240" y="130"/>
                      <a:pt x="239" y="126"/>
                    </a:cubicBezTo>
                    <a:cubicBezTo>
                      <a:pt x="238" y="125"/>
                      <a:pt x="238" y="124"/>
                      <a:pt x="237" y="124"/>
                    </a:cubicBezTo>
                    <a:cubicBezTo>
                      <a:pt x="239" y="123"/>
                      <a:pt x="241" y="122"/>
                      <a:pt x="242" y="121"/>
                    </a:cubicBezTo>
                    <a:cubicBezTo>
                      <a:pt x="247" y="130"/>
                      <a:pt x="253" y="139"/>
                      <a:pt x="260" y="144"/>
                    </a:cubicBezTo>
                    <a:cubicBezTo>
                      <a:pt x="263" y="147"/>
                      <a:pt x="268" y="142"/>
                      <a:pt x="266" y="139"/>
                    </a:cubicBezTo>
                    <a:cubicBezTo>
                      <a:pt x="263" y="135"/>
                      <a:pt x="259" y="131"/>
                      <a:pt x="256" y="127"/>
                    </a:cubicBezTo>
                    <a:cubicBezTo>
                      <a:pt x="253" y="124"/>
                      <a:pt x="250" y="120"/>
                      <a:pt x="248" y="116"/>
                    </a:cubicBezTo>
                    <a:cubicBezTo>
                      <a:pt x="248" y="115"/>
                      <a:pt x="249" y="114"/>
                      <a:pt x="250" y="113"/>
                    </a:cubicBezTo>
                    <a:cubicBezTo>
                      <a:pt x="250" y="112"/>
                      <a:pt x="250" y="112"/>
                      <a:pt x="250" y="111"/>
                    </a:cubicBezTo>
                    <a:cubicBezTo>
                      <a:pt x="266" y="104"/>
                      <a:pt x="286" y="100"/>
                      <a:pt x="302" y="107"/>
                    </a:cubicBezTo>
                    <a:cubicBezTo>
                      <a:pt x="326" y="118"/>
                      <a:pt x="296" y="145"/>
                      <a:pt x="286" y="1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1" name="Freeform 441"/>
              <p:cNvSpPr/>
              <p:nvPr/>
            </p:nvSpPr>
            <p:spPr bwMode="auto">
              <a:xfrm>
                <a:off x="760" y="2421"/>
                <a:ext cx="137" cy="160"/>
              </a:xfrm>
              <a:custGeom>
                <a:avLst/>
                <a:gdLst>
                  <a:gd name="T0" fmla="*/ 62 w 68"/>
                  <a:gd name="T1" fmla="*/ 2 h 79"/>
                  <a:gd name="T2" fmla="*/ 54 w 68"/>
                  <a:gd name="T3" fmla="*/ 3 h 79"/>
                  <a:gd name="T4" fmla="*/ 50 w 68"/>
                  <a:gd name="T5" fmla="*/ 12 h 79"/>
                  <a:gd name="T6" fmla="*/ 44 w 68"/>
                  <a:gd name="T7" fmla="*/ 5 h 79"/>
                  <a:gd name="T8" fmla="*/ 38 w 68"/>
                  <a:gd name="T9" fmla="*/ 5 h 79"/>
                  <a:gd name="T10" fmla="*/ 34 w 68"/>
                  <a:gd name="T11" fmla="*/ 13 h 79"/>
                  <a:gd name="T12" fmla="*/ 25 w 68"/>
                  <a:gd name="T13" fmla="*/ 27 h 79"/>
                  <a:gd name="T14" fmla="*/ 21 w 68"/>
                  <a:gd name="T15" fmla="*/ 22 h 79"/>
                  <a:gd name="T16" fmla="*/ 11 w 68"/>
                  <a:gd name="T17" fmla="*/ 24 h 79"/>
                  <a:gd name="T18" fmla="*/ 11 w 68"/>
                  <a:gd name="T19" fmla="*/ 25 h 79"/>
                  <a:gd name="T20" fmla="*/ 1 w 68"/>
                  <a:gd name="T21" fmla="*/ 30 h 79"/>
                  <a:gd name="T22" fmla="*/ 2 w 68"/>
                  <a:gd name="T23" fmla="*/ 62 h 79"/>
                  <a:gd name="T24" fmla="*/ 5 w 68"/>
                  <a:gd name="T25" fmla="*/ 78 h 79"/>
                  <a:gd name="T26" fmla="*/ 9 w 68"/>
                  <a:gd name="T27" fmla="*/ 78 h 79"/>
                  <a:gd name="T28" fmla="*/ 12 w 68"/>
                  <a:gd name="T29" fmla="*/ 62 h 79"/>
                  <a:gd name="T30" fmla="*/ 16 w 68"/>
                  <a:gd name="T31" fmla="*/ 57 h 79"/>
                  <a:gd name="T32" fmla="*/ 19 w 68"/>
                  <a:gd name="T33" fmla="*/ 38 h 79"/>
                  <a:gd name="T34" fmla="*/ 22 w 68"/>
                  <a:gd name="T35" fmla="*/ 42 h 79"/>
                  <a:gd name="T36" fmla="*/ 31 w 68"/>
                  <a:gd name="T37" fmla="*/ 41 h 79"/>
                  <a:gd name="T38" fmla="*/ 40 w 68"/>
                  <a:gd name="T39" fmla="*/ 21 h 79"/>
                  <a:gd name="T40" fmla="*/ 42 w 68"/>
                  <a:gd name="T41" fmla="*/ 16 h 79"/>
                  <a:gd name="T42" fmla="*/ 47 w 68"/>
                  <a:gd name="T43" fmla="*/ 22 h 79"/>
                  <a:gd name="T44" fmla="*/ 55 w 68"/>
                  <a:gd name="T45" fmla="*/ 22 h 79"/>
                  <a:gd name="T46" fmla="*/ 59 w 68"/>
                  <a:gd name="T47" fmla="*/ 15 h 79"/>
                  <a:gd name="T48" fmla="*/ 59 w 68"/>
                  <a:gd name="T49" fmla="*/ 15 h 79"/>
                  <a:gd name="T50" fmla="*/ 67 w 68"/>
                  <a:gd name="T51" fmla="*/ 13 h 79"/>
                  <a:gd name="T52" fmla="*/ 62 w 68"/>
                  <a:gd name="T53" fmla="*/ 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68" h="79">
                    <a:moveTo>
                      <a:pt x="62" y="2"/>
                    </a:moveTo>
                    <a:cubicBezTo>
                      <a:pt x="59" y="0"/>
                      <a:pt x="55" y="0"/>
                      <a:pt x="54" y="3"/>
                    </a:cubicBezTo>
                    <a:cubicBezTo>
                      <a:pt x="52" y="6"/>
                      <a:pt x="51" y="9"/>
                      <a:pt x="50" y="12"/>
                    </a:cubicBezTo>
                    <a:cubicBezTo>
                      <a:pt x="48" y="9"/>
                      <a:pt x="46" y="7"/>
                      <a:pt x="44" y="5"/>
                    </a:cubicBezTo>
                    <a:cubicBezTo>
                      <a:pt x="43" y="3"/>
                      <a:pt x="39" y="3"/>
                      <a:pt x="38" y="5"/>
                    </a:cubicBezTo>
                    <a:cubicBezTo>
                      <a:pt x="36" y="7"/>
                      <a:pt x="32" y="15"/>
                      <a:pt x="34" y="13"/>
                    </a:cubicBezTo>
                    <a:cubicBezTo>
                      <a:pt x="30" y="17"/>
                      <a:pt x="27" y="22"/>
                      <a:pt x="25" y="27"/>
                    </a:cubicBezTo>
                    <a:cubicBezTo>
                      <a:pt x="24" y="26"/>
                      <a:pt x="23" y="24"/>
                      <a:pt x="21" y="22"/>
                    </a:cubicBezTo>
                    <a:cubicBezTo>
                      <a:pt x="18" y="18"/>
                      <a:pt x="13" y="19"/>
                      <a:pt x="11" y="24"/>
                    </a:cubicBezTo>
                    <a:cubicBezTo>
                      <a:pt x="11" y="24"/>
                      <a:pt x="11" y="25"/>
                      <a:pt x="11" y="25"/>
                    </a:cubicBezTo>
                    <a:cubicBezTo>
                      <a:pt x="7" y="22"/>
                      <a:pt x="0" y="24"/>
                      <a:pt x="1" y="30"/>
                    </a:cubicBezTo>
                    <a:cubicBezTo>
                      <a:pt x="1" y="40"/>
                      <a:pt x="1" y="51"/>
                      <a:pt x="2" y="62"/>
                    </a:cubicBezTo>
                    <a:cubicBezTo>
                      <a:pt x="2" y="67"/>
                      <a:pt x="1" y="74"/>
                      <a:pt x="5" y="78"/>
                    </a:cubicBezTo>
                    <a:cubicBezTo>
                      <a:pt x="6" y="79"/>
                      <a:pt x="8" y="79"/>
                      <a:pt x="9" y="78"/>
                    </a:cubicBezTo>
                    <a:cubicBezTo>
                      <a:pt x="12" y="74"/>
                      <a:pt x="12" y="67"/>
                      <a:pt x="12" y="62"/>
                    </a:cubicBezTo>
                    <a:cubicBezTo>
                      <a:pt x="14" y="61"/>
                      <a:pt x="15" y="59"/>
                      <a:pt x="16" y="57"/>
                    </a:cubicBezTo>
                    <a:cubicBezTo>
                      <a:pt x="16" y="50"/>
                      <a:pt x="18" y="44"/>
                      <a:pt x="19" y="38"/>
                    </a:cubicBezTo>
                    <a:cubicBezTo>
                      <a:pt x="20" y="39"/>
                      <a:pt x="21" y="41"/>
                      <a:pt x="22" y="42"/>
                    </a:cubicBezTo>
                    <a:cubicBezTo>
                      <a:pt x="24" y="46"/>
                      <a:pt x="30" y="45"/>
                      <a:pt x="31" y="41"/>
                    </a:cubicBezTo>
                    <a:cubicBezTo>
                      <a:pt x="33" y="34"/>
                      <a:pt x="36" y="27"/>
                      <a:pt x="40" y="21"/>
                    </a:cubicBezTo>
                    <a:cubicBezTo>
                      <a:pt x="41" y="20"/>
                      <a:pt x="42" y="18"/>
                      <a:pt x="42" y="16"/>
                    </a:cubicBezTo>
                    <a:cubicBezTo>
                      <a:pt x="44" y="18"/>
                      <a:pt x="45" y="20"/>
                      <a:pt x="47" y="22"/>
                    </a:cubicBezTo>
                    <a:cubicBezTo>
                      <a:pt x="49" y="25"/>
                      <a:pt x="53" y="26"/>
                      <a:pt x="55" y="22"/>
                    </a:cubicBezTo>
                    <a:cubicBezTo>
                      <a:pt x="56" y="20"/>
                      <a:pt x="57" y="17"/>
                      <a:pt x="59" y="15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61" y="18"/>
                      <a:pt x="68" y="18"/>
                      <a:pt x="67" y="13"/>
                    </a:cubicBezTo>
                    <a:cubicBezTo>
                      <a:pt x="67" y="8"/>
                      <a:pt x="65" y="5"/>
                      <a:pt x="6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2" name="Freeform 442"/>
              <p:cNvSpPr>
                <a:spLocks noEditPoints="1"/>
              </p:cNvSpPr>
              <p:nvPr/>
            </p:nvSpPr>
            <p:spPr bwMode="auto">
              <a:xfrm>
                <a:off x="6095" y="-259"/>
                <a:ext cx="153" cy="286"/>
              </a:xfrm>
              <a:custGeom>
                <a:avLst/>
                <a:gdLst>
                  <a:gd name="T0" fmla="*/ 51 w 76"/>
                  <a:gd name="T1" fmla="*/ 6 h 142"/>
                  <a:gd name="T2" fmla="*/ 39 w 76"/>
                  <a:gd name="T3" fmla="*/ 6 h 142"/>
                  <a:gd name="T4" fmla="*/ 12 w 76"/>
                  <a:gd name="T5" fmla="*/ 89 h 142"/>
                  <a:gd name="T6" fmla="*/ 12 w 76"/>
                  <a:gd name="T7" fmla="*/ 141 h 142"/>
                  <a:gd name="T8" fmla="*/ 16 w 76"/>
                  <a:gd name="T9" fmla="*/ 139 h 142"/>
                  <a:gd name="T10" fmla="*/ 24 w 76"/>
                  <a:gd name="T11" fmla="*/ 87 h 142"/>
                  <a:gd name="T12" fmla="*/ 34 w 76"/>
                  <a:gd name="T13" fmla="*/ 87 h 142"/>
                  <a:gd name="T14" fmla="*/ 54 w 76"/>
                  <a:gd name="T15" fmla="*/ 86 h 142"/>
                  <a:gd name="T16" fmla="*/ 65 w 76"/>
                  <a:gd name="T17" fmla="*/ 127 h 142"/>
                  <a:gd name="T18" fmla="*/ 75 w 76"/>
                  <a:gd name="T19" fmla="*/ 123 h 142"/>
                  <a:gd name="T20" fmla="*/ 51 w 76"/>
                  <a:gd name="T21" fmla="*/ 6 h 142"/>
                  <a:gd name="T22" fmla="*/ 35 w 76"/>
                  <a:gd name="T23" fmla="*/ 77 h 142"/>
                  <a:gd name="T24" fmla="*/ 26 w 76"/>
                  <a:gd name="T25" fmla="*/ 78 h 142"/>
                  <a:gd name="T26" fmla="*/ 44 w 76"/>
                  <a:gd name="T27" fmla="*/ 27 h 142"/>
                  <a:gd name="T28" fmla="*/ 52 w 76"/>
                  <a:gd name="T29" fmla="*/ 71 h 142"/>
                  <a:gd name="T30" fmla="*/ 53 w 76"/>
                  <a:gd name="T31" fmla="*/ 75 h 142"/>
                  <a:gd name="T32" fmla="*/ 35 w 76"/>
                  <a:gd name="T33" fmla="*/ 7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6" h="142">
                    <a:moveTo>
                      <a:pt x="51" y="6"/>
                    </a:moveTo>
                    <a:cubicBezTo>
                      <a:pt x="49" y="0"/>
                      <a:pt x="41" y="0"/>
                      <a:pt x="39" y="6"/>
                    </a:cubicBezTo>
                    <a:cubicBezTo>
                      <a:pt x="28" y="33"/>
                      <a:pt x="19" y="60"/>
                      <a:pt x="12" y="89"/>
                    </a:cubicBezTo>
                    <a:cubicBezTo>
                      <a:pt x="9" y="101"/>
                      <a:pt x="0" y="130"/>
                      <a:pt x="12" y="141"/>
                    </a:cubicBezTo>
                    <a:cubicBezTo>
                      <a:pt x="13" y="142"/>
                      <a:pt x="16" y="141"/>
                      <a:pt x="16" y="139"/>
                    </a:cubicBezTo>
                    <a:cubicBezTo>
                      <a:pt x="17" y="121"/>
                      <a:pt x="20" y="104"/>
                      <a:pt x="24" y="87"/>
                    </a:cubicBezTo>
                    <a:cubicBezTo>
                      <a:pt x="27" y="87"/>
                      <a:pt x="31" y="87"/>
                      <a:pt x="34" y="87"/>
                    </a:cubicBezTo>
                    <a:cubicBezTo>
                      <a:pt x="40" y="87"/>
                      <a:pt x="48" y="87"/>
                      <a:pt x="54" y="86"/>
                    </a:cubicBezTo>
                    <a:cubicBezTo>
                      <a:pt x="56" y="100"/>
                      <a:pt x="58" y="115"/>
                      <a:pt x="65" y="127"/>
                    </a:cubicBezTo>
                    <a:cubicBezTo>
                      <a:pt x="68" y="133"/>
                      <a:pt x="76" y="129"/>
                      <a:pt x="75" y="123"/>
                    </a:cubicBezTo>
                    <a:cubicBezTo>
                      <a:pt x="68" y="84"/>
                      <a:pt x="64" y="43"/>
                      <a:pt x="51" y="6"/>
                    </a:cubicBezTo>
                    <a:close/>
                    <a:moveTo>
                      <a:pt x="35" y="77"/>
                    </a:moveTo>
                    <a:cubicBezTo>
                      <a:pt x="33" y="78"/>
                      <a:pt x="30" y="78"/>
                      <a:pt x="26" y="78"/>
                    </a:cubicBezTo>
                    <a:cubicBezTo>
                      <a:pt x="31" y="61"/>
                      <a:pt x="37" y="44"/>
                      <a:pt x="44" y="27"/>
                    </a:cubicBezTo>
                    <a:cubicBezTo>
                      <a:pt x="47" y="41"/>
                      <a:pt x="50" y="56"/>
                      <a:pt x="52" y="71"/>
                    </a:cubicBezTo>
                    <a:cubicBezTo>
                      <a:pt x="52" y="72"/>
                      <a:pt x="52" y="74"/>
                      <a:pt x="53" y="75"/>
                    </a:cubicBezTo>
                    <a:cubicBezTo>
                      <a:pt x="47" y="75"/>
                      <a:pt x="40" y="77"/>
                      <a:pt x="35" y="7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3" name="Freeform 443"/>
              <p:cNvSpPr/>
              <p:nvPr/>
            </p:nvSpPr>
            <p:spPr bwMode="auto">
              <a:xfrm>
                <a:off x="6256" y="-203"/>
                <a:ext cx="103" cy="109"/>
              </a:xfrm>
              <a:custGeom>
                <a:avLst/>
                <a:gdLst>
                  <a:gd name="T0" fmla="*/ 48 w 51"/>
                  <a:gd name="T1" fmla="*/ 24 h 54"/>
                  <a:gd name="T2" fmla="*/ 34 w 51"/>
                  <a:gd name="T3" fmla="*/ 22 h 54"/>
                  <a:gd name="T4" fmla="*/ 34 w 51"/>
                  <a:gd name="T5" fmla="*/ 5 h 54"/>
                  <a:gd name="T6" fmla="*/ 23 w 51"/>
                  <a:gd name="T7" fmla="*/ 5 h 54"/>
                  <a:gd name="T8" fmla="*/ 23 w 51"/>
                  <a:gd name="T9" fmla="*/ 22 h 54"/>
                  <a:gd name="T10" fmla="*/ 6 w 51"/>
                  <a:gd name="T11" fmla="*/ 23 h 54"/>
                  <a:gd name="T12" fmla="*/ 6 w 51"/>
                  <a:gd name="T13" fmla="*/ 33 h 54"/>
                  <a:gd name="T14" fmla="*/ 24 w 51"/>
                  <a:gd name="T15" fmla="*/ 34 h 54"/>
                  <a:gd name="T16" fmla="*/ 30 w 51"/>
                  <a:gd name="T17" fmla="*/ 52 h 54"/>
                  <a:gd name="T18" fmla="*/ 36 w 51"/>
                  <a:gd name="T19" fmla="*/ 50 h 54"/>
                  <a:gd name="T20" fmla="*/ 35 w 51"/>
                  <a:gd name="T21" fmla="*/ 34 h 54"/>
                  <a:gd name="T22" fmla="*/ 48 w 51"/>
                  <a:gd name="T23" fmla="*/ 33 h 54"/>
                  <a:gd name="T24" fmla="*/ 48 w 51"/>
                  <a:gd name="T25" fmla="*/ 2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54">
                    <a:moveTo>
                      <a:pt x="48" y="24"/>
                    </a:moveTo>
                    <a:cubicBezTo>
                      <a:pt x="44" y="22"/>
                      <a:pt x="39" y="22"/>
                      <a:pt x="34" y="22"/>
                    </a:cubicBezTo>
                    <a:cubicBezTo>
                      <a:pt x="34" y="16"/>
                      <a:pt x="35" y="10"/>
                      <a:pt x="34" y="5"/>
                    </a:cubicBezTo>
                    <a:cubicBezTo>
                      <a:pt x="32" y="0"/>
                      <a:pt x="24" y="0"/>
                      <a:pt x="23" y="5"/>
                    </a:cubicBezTo>
                    <a:cubicBezTo>
                      <a:pt x="22" y="10"/>
                      <a:pt x="22" y="16"/>
                      <a:pt x="23" y="22"/>
                    </a:cubicBezTo>
                    <a:cubicBezTo>
                      <a:pt x="17" y="23"/>
                      <a:pt x="12" y="23"/>
                      <a:pt x="6" y="23"/>
                    </a:cubicBezTo>
                    <a:cubicBezTo>
                      <a:pt x="0" y="23"/>
                      <a:pt x="0" y="33"/>
                      <a:pt x="6" y="33"/>
                    </a:cubicBezTo>
                    <a:cubicBezTo>
                      <a:pt x="12" y="34"/>
                      <a:pt x="18" y="34"/>
                      <a:pt x="24" y="34"/>
                    </a:cubicBezTo>
                    <a:cubicBezTo>
                      <a:pt x="25" y="40"/>
                      <a:pt x="27" y="47"/>
                      <a:pt x="30" y="52"/>
                    </a:cubicBezTo>
                    <a:cubicBezTo>
                      <a:pt x="32" y="54"/>
                      <a:pt x="37" y="54"/>
                      <a:pt x="36" y="50"/>
                    </a:cubicBezTo>
                    <a:cubicBezTo>
                      <a:pt x="36" y="45"/>
                      <a:pt x="35" y="40"/>
                      <a:pt x="35" y="34"/>
                    </a:cubicBezTo>
                    <a:cubicBezTo>
                      <a:pt x="39" y="35"/>
                      <a:pt x="44" y="34"/>
                      <a:pt x="48" y="33"/>
                    </a:cubicBezTo>
                    <a:cubicBezTo>
                      <a:pt x="51" y="31"/>
                      <a:pt x="51" y="25"/>
                      <a:pt x="48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4" name="Freeform 444"/>
              <p:cNvSpPr>
                <a:spLocks noEditPoints="1"/>
              </p:cNvSpPr>
              <p:nvPr/>
            </p:nvSpPr>
            <p:spPr bwMode="auto">
              <a:xfrm>
                <a:off x="2797" y="-1100"/>
                <a:ext cx="795" cy="716"/>
              </a:xfrm>
              <a:custGeom>
                <a:avLst/>
                <a:gdLst>
                  <a:gd name="T0" fmla="*/ 385 w 394"/>
                  <a:gd name="T1" fmla="*/ 146 h 355"/>
                  <a:gd name="T2" fmla="*/ 347 w 394"/>
                  <a:gd name="T3" fmla="*/ 67 h 355"/>
                  <a:gd name="T4" fmla="*/ 62 w 394"/>
                  <a:gd name="T5" fmla="*/ 96 h 355"/>
                  <a:gd name="T6" fmla="*/ 24 w 394"/>
                  <a:gd name="T7" fmla="*/ 176 h 355"/>
                  <a:gd name="T8" fmla="*/ 23 w 394"/>
                  <a:gd name="T9" fmla="*/ 283 h 355"/>
                  <a:gd name="T10" fmla="*/ 173 w 394"/>
                  <a:gd name="T11" fmla="*/ 354 h 355"/>
                  <a:gd name="T12" fmla="*/ 287 w 394"/>
                  <a:gd name="T13" fmla="*/ 263 h 355"/>
                  <a:gd name="T14" fmla="*/ 312 w 394"/>
                  <a:gd name="T15" fmla="*/ 212 h 355"/>
                  <a:gd name="T16" fmla="*/ 354 w 394"/>
                  <a:gd name="T17" fmla="*/ 198 h 355"/>
                  <a:gd name="T18" fmla="*/ 385 w 394"/>
                  <a:gd name="T19" fmla="*/ 146 h 355"/>
                  <a:gd name="T20" fmla="*/ 111 w 394"/>
                  <a:gd name="T21" fmla="*/ 69 h 355"/>
                  <a:gd name="T22" fmla="*/ 367 w 394"/>
                  <a:gd name="T23" fmla="*/ 105 h 355"/>
                  <a:gd name="T24" fmla="*/ 355 w 394"/>
                  <a:gd name="T25" fmla="*/ 168 h 355"/>
                  <a:gd name="T26" fmla="*/ 312 w 394"/>
                  <a:gd name="T27" fmla="*/ 180 h 355"/>
                  <a:gd name="T28" fmla="*/ 288 w 394"/>
                  <a:gd name="T29" fmla="*/ 204 h 355"/>
                  <a:gd name="T30" fmla="*/ 282 w 394"/>
                  <a:gd name="T31" fmla="*/ 210 h 355"/>
                  <a:gd name="T32" fmla="*/ 105 w 394"/>
                  <a:gd name="T33" fmla="*/ 300 h 355"/>
                  <a:gd name="T34" fmla="*/ 34 w 394"/>
                  <a:gd name="T35" fmla="*/ 193 h 355"/>
                  <a:gd name="T36" fmla="*/ 111 w 394"/>
                  <a:gd name="T37" fmla="*/ 69 h 355"/>
                  <a:gd name="T38" fmla="*/ 206 w 394"/>
                  <a:gd name="T39" fmla="*/ 338 h 355"/>
                  <a:gd name="T40" fmla="*/ 49 w 394"/>
                  <a:gd name="T41" fmla="*/ 301 h 355"/>
                  <a:gd name="T42" fmla="*/ 23 w 394"/>
                  <a:gd name="T43" fmla="*/ 240 h 355"/>
                  <a:gd name="T44" fmla="*/ 24 w 394"/>
                  <a:gd name="T45" fmla="*/ 184 h 355"/>
                  <a:gd name="T46" fmla="*/ 118 w 394"/>
                  <a:gd name="T47" fmla="*/ 317 h 355"/>
                  <a:gd name="T48" fmla="*/ 258 w 394"/>
                  <a:gd name="T49" fmla="*/ 291 h 355"/>
                  <a:gd name="T50" fmla="*/ 206 w 394"/>
                  <a:gd name="T51" fmla="*/ 338 h 355"/>
                  <a:gd name="T52" fmla="*/ 314 w 394"/>
                  <a:gd name="T53" fmla="*/ 197 h 355"/>
                  <a:gd name="T54" fmla="*/ 297 w 394"/>
                  <a:gd name="T55" fmla="*/ 210 h 355"/>
                  <a:gd name="T56" fmla="*/ 333 w 394"/>
                  <a:gd name="T57" fmla="*/ 186 h 355"/>
                  <a:gd name="T58" fmla="*/ 373 w 394"/>
                  <a:gd name="T59" fmla="*/ 168 h 355"/>
                  <a:gd name="T60" fmla="*/ 314 w 394"/>
                  <a:gd name="T61" fmla="*/ 197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4" h="355">
                    <a:moveTo>
                      <a:pt x="385" y="146"/>
                    </a:moveTo>
                    <a:cubicBezTo>
                      <a:pt x="392" y="116"/>
                      <a:pt x="369" y="83"/>
                      <a:pt x="347" y="67"/>
                    </a:cubicBezTo>
                    <a:cubicBezTo>
                      <a:pt x="259" y="0"/>
                      <a:pt x="138" y="17"/>
                      <a:pt x="62" y="96"/>
                    </a:cubicBezTo>
                    <a:cubicBezTo>
                      <a:pt x="39" y="120"/>
                      <a:pt x="27" y="148"/>
                      <a:pt x="24" y="176"/>
                    </a:cubicBezTo>
                    <a:cubicBezTo>
                      <a:pt x="0" y="198"/>
                      <a:pt x="12" y="259"/>
                      <a:pt x="23" y="283"/>
                    </a:cubicBezTo>
                    <a:cubicBezTo>
                      <a:pt x="48" y="337"/>
                      <a:pt x="119" y="354"/>
                      <a:pt x="173" y="354"/>
                    </a:cubicBezTo>
                    <a:cubicBezTo>
                      <a:pt x="236" y="355"/>
                      <a:pt x="265" y="316"/>
                      <a:pt x="287" y="263"/>
                    </a:cubicBezTo>
                    <a:cubicBezTo>
                      <a:pt x="294" y="246"/>
                      <a:pt x="299" y="226"/>
                      <a:pt x="312" y="212"/>
                    </a:cubicBezTo>
                    <a:cubicBezTo>
                      <a:pt x="322" y="202"/>
                      <a:pt x="342" y="204"/>
                      <a:pt x="354" y="198"/>
                    </a:cubicBezTo>
                    <a:cubicBezTo>
                      <a:pt x="377" y="186"/>
                      <a:pt x="394" y="173"/>
                      <a:pt x="385" y="146"/>
                    </a:cubicBezTo>
                    <a:close/>
                    <a:moveTo>
                      <a:pt x="111" y="69"/>
                    </a:moveTo>
                    <a:cubicBezTo>
                      <a:pt x="186" y="18"/>
                      <a:pt x="314" y="20"/>
                      <a:pt x="367" y="105"/>
                    </a:cubicBezTo>
                    <a:cubicBezTo>
                      <a:pt x="379" y="125"/>
                      <a:pt x="377" y="156"/>
                      <a:pt x="355" y="168"/>
                    </a:cubicBezTo>
                    <a:cubicBezTo>
                      <a:pt x="343" y="175"/>
                      <a:pt x="326" y="176"/>
                      <a:pt x="312" y="180"/>
                    </a:cubicBezTo>
                    <a:cubicBezTo>
                      <a:pt x="298" y="184"/>
                      <a:pt x="291" y="193"/>
                      <a:pt x="288" y="204"/>
                    </a:cubicBezTo>
                    <a:cubicBezTo>
                      <a:pt x="285" y="204"/>
                      <a:pt x="282" y="206"/>
                      <a:pt x="282" y="210"/>
                    </a:cubicBezTo>
                    <a:cubicBezTo>
                      <a:pt x="280" y="302"/>
                      <a:pt x="180" y="332"/>
                      <a:pt x="105" y="300"/>
                    </a:cubicBezTo>
                    <a:cubicBezTo>
                      <a:pt x="62" y="282"/>
                      <a:pt x="36" y="240"/>
                      <a:pt x="34" y="193"/>
                    </a:cubicBezTo>
                    <a:cubicBezTo>
                      <a:pt x="31" y="141"/>
                      <a:pt x="70" y="97"/>
                      <a:pt x="111" y="69"/>
                    </a:cubicBezTo>
                    <a:close/>
                    <a:moveTo>
                      <a:pt x="206" y="338"/>
                    </a:moveTo>
                    <a:cubicBezTo>
                      <a:pt x="157" y="354"/>
                      <a:pt x="87" y="335"/>
                      <a:pt x="49" y="301"/>
                    </a:cubicBezTo>
                    <a:cubicBezTo>
                      <a:pt x="32" y="285"/>
                      <a:pt x="26" y="263"/>
                      <a:pt x="23" y="240"/>
                    </a:cubicBezTo>
                    <a:cubicBezTo>
                      <a:pt x="21" y="226"/>
                      <a:pt x="18" y="200"/>
                      <a:pt x="24" y="184"/>
                    </a:cubicBezTo>
                    <a:cubicBezTo>
                      <a:pt x="21" y="241"/>
                      <a:pt x="56" y="296"/>
                      <a:pt x="118" y="317"/>
                    </a:cubicBezTo>
                    <a:cubicBezTo>
                      <a:pt x="167" y="333"/>
                      <a:pt x="223" y="323"/>
                      <a:pt x="258" y="291"/>
                    </a:cubicBezTo>
                    <a:cubicBezTo>
                      <a:pt x="247" y="312"/>
                      <a:pt x="232" y="329"/>
                      <a:pt x="206" y="338"/>
                    </a:cubicBezTo>
                    <a:close/>
                    <a:moveTo>
                      <a:pt x="314" y="197"/>
                    </a:moveTo>
                    <a:cubicBezTo>
                      <a:pt x="307" y="199"/>
                      <a:pt x="302" y="204"/>
                      <a:pt x="297" y="210"/>
                    </a:cubicBezTo>
                    <a:cubicBezTo>
                      <a:pt x="301" y="196"/>
                      <a:pt x="312" y="189"/>
                      <a:pt x="333" y="186"/>
                    </a:cubicBezTo>
                    <a:cubicBezTo>
                      <a:pt x="348" y="183"/>
                      <a:pt x="362" y="179"/>
                      <a:pt x="373" y="168"/>
                    </a:cubicBezTo>
                    <a:cubicBezTo>
                      <a:pt x="364" y="188"/>
                      <a:pt x="332" y="190"/>
                      <a:pt x="314" y="19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5" name="Freeform 445"/>
              <p:cNvSpPr>
                <a:spLocks noEditPoints="1"/>
              </p:cNvSpPr>
              <p:nvPr/>
            </p:nvSpPr>
            <p:spPr bwMode="auto">
              <a:xfrm>
                <a:off x="3237" y="-858"/>
                <a:ext cx="173" cy="135"/>
              </a:xfrm>
              <a:custGeom>
                <a:avLst/>
                <a:gdLst>
                  <a:gd name="T0" fmla="*/ 64 w 86"/>
                  <a:gd name="T1" fmla="*/ 9 h 67"/>
                  <a:gd name="T2" fmla="*/ 59 w 86"/>
                  <a:gd name="T3" fmla="*/ 17 h 67"/>
                  <a:gd name="T4" fmla="*/ 59 w 86"/>
                  <a:gd name="T5" fmla="*/ 18 h 67"/>
                  <a:gd name="T6" fmla="*/ 0 w 86"/>
                  <a:gd name="T7" fmla="*/ 49 h 67"/>
                  <a:gd name="T8" fmla="*/ 3 w 86"/>
                  <a:gd name="T9" fmla="*/ 56 h 67"/>
                  <a:gd name="T10" fmla="*/ 66 w 86"/>
                  <a:gd name="T11" fmla="*/ 50 h 67"/>
                  <a:gd name="T12" fmla="*/ 64 w 86"/>
                  <a:gd name="T13" fmla="*/ 9 h 67"/>
                  <a:gd name="T14" fmla="*/ 59 w 86"/>
                  <a:gd name="T15" fmla="*/ 23 h 67"/>
                  <a:gd name="T16" fmla="*/ 62 w 86"/>
                  <a:gd name="T17" fmla="*/ 21 h 67"/>
                  <a:gd name="T18" fmla="*/ 67 w 86"/>
                  <a:gd name="T19" fmla="*/ 31 h 67"/>
                  <a:gd name="T20" fmla="*/ 67 w 86"/>
                  <a:gd name="T21" fmla="*/ 31 h 67"/>
                  <a:gd name="T22" fmla="*/ 39 w 86"/>
                  <a:gd name="T23" fmla="*/ 32 h 67"/>
                  <a:gd name="T24" fmla="*/ 26 w 86"/>
                  <a:gd name="T25" fmla="*/ 49 h 67"/>
                  <a:gd name="T26" fmla="*/ 14 w 86"/>
                  <a:gd name="T27" fmla="*/ 47 h 67"/>
                  <a:gd name="T28" fmla="*/ 59 w 86"/>
                  <a:gd name="T29" fmla="*/ 23 h 67"/>
                  <a:gd name="T30" fmla="*/ 32 w 86"/>
                  <a:gd name="T31" fmla="*/ 49 h 67"/>
                  <a:gd name="T32" fmla="*/ 46 w 86"/>
                  <a:gd name="T33" fmla="*/ 39 h 67"/>
                  <a:gd name="T34" fmla="*/ 58 w 86"/>
                  <a:gd name="T35" fmla="*/ 39 h 67"/>
                  <a:gd name="T36" fmla="*/ 60 w 86"/>
                  <a:gd name="T37" fmla="*/ 39 h 67"/>
                  <a:gd name="T38" fmla="*/ 54 w 86"/>
                  <a:gd name="T39" fmla="*/ 43 h 67"/>
                  <a:gd name="T40" fmla="*/ 32 w 86"/>
                  <a:gd name="T41" fmla="*/ 49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" h="67">
                    <a:moveTo>
                      <a:pt x="64" y="9"/>
                    </a:moveTo>
                    <a:cubicBezTo>
                      <a:pt x="59" y="8"/>
                      <a:pt x="56" y="14"/>
                      <a:pt x="59" y="17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37" y="0"/>
                      <a:pt x="7" y="26"/>
                      <a:pt x="0" y="49"/>
                    </a:cubicBezTo>
                    <a:cubicBezTo>
                      <a:pt x="0" y="52"/>
                      <a:pt x="1" y="55"/>
                      <a:pt x="3" y="56"/>
                    </a:cubicBezTo>
                    <a:cubicBezTo>
                      <a:pt x="23" y="67"/>
                      <a:pt x="48" y="62"/>
                      <a:pt x="66" y="50"/>
                    </a:cubicBezTo>
                    <a:cubicBezTo>
                      <a:pt x="82" y="40"/>
                      <a:pt x="86" y="16"/>
                      <a:pt x="64" y="9"/>
                    </a:cubicBezTo>
                    <a:close/>
                    <a:moveTo>
                      <a:pt x="59" y="23"/>
                    </a:moveTo>
                    <a:cubicBezTo>
                      <a:pt x="61" y="24"/>
                      <a:pt x="63" y="23"/>
                      <a:pt x="62" y="21"/>
                    </a:cubicBezTo>
                    <a:cubicBezTo>
                      <a:pt x="65" y="24"/>
                      <a:pt x="68" y="27"/>
                      <a:pt x="67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0" y="27"/>
                      <a:pt x="45" y="29"/>
                      <a:pt x="39" y="32"/>
                    </a:cubicBezTo>
                    <a:cubicBezTo>
                      <a:pt x="30" y="35"/>
                      <a:pt x="26" y="41"/>
                      <a:pt x="26" y="49"/>
                    </a:cubicBezTo>
                    <a:cubicBezTo>
                      <a:pt x="22" y="49"/>
                      <a:pt x="18" y="48"/>
                      <a:pt x="14" y="47"/>
                    </a:cubicBezTo>
                    <a:cubicBezTo>
                      <a:pt x="21" y="30"/>
                      <a:pt x="41" y="15"/>
                      <a:pt x="59" y="23"/>
                    </a:cubicBezTo>
                    <a:close/>
                    <a:moveTo>
                      <a:pt x="32" y="49"/>
                    </a:moveTo>
                    <a:cubicBezTo>
                      <a:pt x="34" y="43"/>
                      <a:pt x="39" y="39"/>
                      <a:pt x="46" y="39"/>
                    </a:cubicBezTo>
                    <a:cubicBezTo>
                      <a:pt x="50" y="38"/>
                      <a:pt x="54" y="38"/>
                      <a:pt x="58" y="39"/>
                    </a:cubicBezTo>
                    <a:cubicBezTo>
                      <a:pt x="59" y="39"/>
                      <a:pt x="59" y="39"/>
                      <a:pt x="60" y="39"/>
                    </a:cubicBezTo>
                    <a:cubicBezTo>
                      <a:pt x="58" y="41"/>
                      <a:pt x="56" y="42"/>
                      <a:pt x="54" y="43"/>
                    </a:cubicBezTo>
                    <a:cubicBezTo>
                      <a:pt x="48" y="46"/>
                      <a:pt x="40" y="48"/>
                      <a:pt x="32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6" name="Freeform 446"/>
              <p:cNvSpPr>
                <a:spLocks noEditPoints="1"/>
              </p:cNvSpPr>
              <p:nvPr/>
            </p:nvSpPr>
            <p:spPr bwMode="auto">
              <a:xfrm>
                <a:off x="3390" y="-945"/>
                <a:ext cx="137" cy="165"/>
              </a:xfrm>
              <a:custGeom>
                <a:avLst/>
                <a:gdLst>
                  <a:gd name="T0" fmla="*/ 51 w 68"/>
                  <a:gd name="T1" fmla="*/ 11 h 82"/>
                  <a:gd name="T2" fmla="*/ 47 w 68"/>
                  <a:gd name="T3" fmla="*/ 5 h 82"/>
                  <a:gd name="T4" fmla="*/ 8 w 68"/>
                  <a:gd name="T5" fmla="*/ 24 h 82"/>
                  <a:gd name="T6" fmla="*/ 9 w 68"/>
                  <a:gd name="T7" fmla="*/ 29 h 82"/>
                  <a:gd name="T8" fmla="*/ 1 w 68"/>
                  <a:gd name="T9" fmla="*/ 40 h 82"/>
                  <a:gd name="T10" fmla="*/ 5 w 68"/>
                  <a:gd name="T11" fmla="*/ 48 h 82"/>
                  <a:gd name="T12" fmla="*/ 51 w 68"/>
                  <a:gd name="T13" fmla="*/ 68 h 82"/>
                  <a:gd name="T14" fmla="*/ 51 w 68"/>
                  <a:gd name="T15" fmla="*/ 11 h 82"/>
                  <a:gd name="T16" fmla="*/ 44 w 68"/>
                  <a:gd name="T17" fmla="*/ 57 h 82"/>
                  <a:gd name="T18" fmla="*/ 27 w 68"/>
                  <a:gd name="T19" fmla="*/ 45 h 82"/>
                  <a:gd name="T20" fmla="*/ 13 w 68"/>
                  <a:gd name="T21" fmla="*/ 38 h 82"/>
                  <a:gd name="T22" fmla="*/ 16 w 68"/>
                  <a:gd name="T23" fmla="*/ 30 h 82"/>
                  <a:gd name="T24" fmla="*/ 19 w 68"/>
                  <a:gd name="T25" fmla="*/ 27 h 82"/>
                  <a:gd name="T26" fmla="*/ 39 w 68"/>
                  <a:gd name="T27" fmla="*/ 16 h 82"/>
                  <a:gd name="T28" fmla="*/ 44 w 68"/>
                  <a:gd name="T29" fmla="*/ 57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8" h="82">
                    <a:moveTo>
                      <a:pt x="51" y="11"/>
                    </a:moveTo>
                    <a:cubicBezTo>
                      <a:pt x="51" y="8"/>
                      <a:pt x="49" y="6"/>
                      <a:pt x="47" y="5"/>
                    </a:cubicBezTo>
                    <a:cubicBezTo>
                      <a:pt x="29" y="0"/>
                      <a:pt x="14" y="7"/>
                      <a:pt x="8" y="24"/>
                    </a:cubicBezTo>
                    <a:cubicBezTo>
                      <a:pt x="7" y="26"/>
                      <a:pt x="8" y="28"/>
                      <a:pt x="9" y="29"/>
                    </a:cubicBezTo>
                    <a:cubicBezTo>
                      <a:pt x="7" y="33"/>
                      <a:pt x="4" y="36"/>
                      <a:pt x="1" y="40"/>
                    </a:cubicBezTo>
                    <a:cubicBezTo>
                      <a:pt x="0" y="42"/>
                      <a:pt x="1" y="47"/>
                      <a:pt x="5" y="48"/>
                    </a:cubicBezTo>
                    <a:cubicBezTo>
                      <a:pt x="19" y="50"/>
                      <a:pt x="35" y="82"/>
                      <a:pt x="51" y="68"/>
                    </a:cubicBezTo>
                    <a:cubicBezTo>
                      <a:pt x="68" y="52"/>
                      <a:pt x="52" y="29"/>
                      <a:pt x="51" y="11"/>
                    </a:cubicBezTo>
                    <a:close/>
                    <a:moveTo>
                      <a:pt x="44" y="57"/>
                    </a:moveTo>
                    <a:cubicBezTo>
                      <a:pt x="41" y="61"/>
                      <a:pt x="29" y="48"/>
                      <a:pt x="27" y="45"/>
                    </a:cubicBezTo>
                    <a:cubicBezTo>
                      <a:pt x="22" y="42"/>
                      <a:pt x="18" y="39"/>
                      <a:pt x="13" y="38"/>
                    </a:cubicBezTo>
                    <a:cubicBezTo>
                      <a:pt x="14" y="36"/>
                      <a:pt x="15" y="33"/>
                      <a:pt x="16" y="30"/>
                    </a:cubicBezTo>
                    <a:cubicBezTo>
                      <a:pt x="17" y="29"/>
                      <a:pt x="18" y="28"/>
                      <a:pt x="19" y="27"/>
                    </a:cubicBezTo>
                    <a:cubicBezTo>
                      <a:pt x="23" y="17"/>
                      <a:pt x="30" y="14"/>
                      <a:pt x="39" y="16"/>
                    </a:cubicBezTo>
                    <a:cubicBezTo>
                      <a:pt x="42" y="29"/>
                      <a:pt x="51" y="48"/>
                      <a:pt x="44" y="5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7" name="Freeform 447"/>
              <p:cNvSpPr>
                <a:spLocks noEditPoints="1"/>
              </p:cNvSpPr>
              <p:nvPr/>
            </p:nvSpPr>
            <p:spPr bwMode="auto">
              <a:xfrm>
                <a:off x="3271" y="-1020"/>
                <a:ext cx="123" cy="160"/>
              </a:xfrm>
              <a:custGeom>
                <a:avLst/>
                <a:gdLst>
                  <a:gd name="T0" fmla="*/ 42 w 61"/>
                  <a:gd name="T1" fmla="*/ 11 h 79"/>
                  <a:gd name="T2" fmla="*/ 9 w 61"/>
                  <a:gd name="T3" fmla="*/ 36 h 79"/>
                  <a:gd name="T4" fmla="*/ 9 w 61"/>
                  <a:gd name="T5" fmla="*/ 36 h 79"/>
                  <a:gd name="T6" fmla="*/ 1 w 61"/>
                  <a:gd name="T7" fmla="*/ 58 h 79"/>
                  <a:gd name="T8" fmla="*/ 13 w 61"/>
                  <a:gd name="T9" fmla="*/ 73 h 79"/>
                  <a:gd name="T10" fmla="*/ 55 w 61"/>
                  <a:gd name="T11" fmla="*/ 54 h 79"/>
                  <a:gd name="T12" fmla="*/ 42 w 61"/>
                  <a:gd name="T13" fmla="*/ 11 h 79"/>
                  <a:gd name="T14" fmla="*/ 43 w 61"/>
                  <a:gd name="T15" fmla="*/ 49 h 79"/>
                  <a:gd name="T16" fmla="*/ 19 w 61"/>
                  <a:gd name="T17" fmla="*/ 62 h 79"/>
                  <a:gd name="T18" fmla="*/ 15 w 61"/>
                  <a:gd name="T19" fmla="*/ 41 h 79"/>
                  <a:gd name="T20" fmla="*/ 18 w 61"/>
                  <a:gd name="T21" fmla="*/ 38 h 79"/>
                  <a:gd name="T22" fmla="*/ 36 w 61"/>
                  <a:gd name="T23" fmla="*/ 22 h 79"/>
                  <a:gd name="T24" fmla="*/ 43 w 61"/>
                  <a:gd name="T25" fmla="*/ 4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79">
                    <a:moveTo>
                      <a:pt x="42" y="11"/>
                    </a:moveTo>
                    <a:cubicBezTo>
                      <a:pt x="26" y="0"/>
                      <a:pt x="8" y="20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4" y="42"/>
                      <a:pt x="0" y="50"/>
                      <a:pt x="1" y="58"/>
                    </a:cubicBezTo>
                    <a:cubicBezTo>
                      <a:pt x="2" y="65"/>
                      <a:pt x="7" y="70"/>
                      <a:pt x="13" y="73"/>
                    </a:cubicBezTo>
                    <a:cubicBezTo>
                      <a:pt x="29" y="79"/>
                      <a:pt x="49" y="69"/>
                      <a:pt x="55" y="54"/>
                    </a:cubicBezTo>
                    <a:cubicBezTo>
                      <a:pt x="61" y="39"/>
                      <a:pt x="55" y="21"/>
                      <a:pt x="42" y="11"/>
                    </a:cubicBezTo>
                    <a:close/>
                    <a:moveTo>
                      <a:pt x="43" y="49"/>
                    </a:moveTo>
                    <a:cubicBezTo>
                      <a:pt x="41" y="58"/>
                      <a:pt x="28" y="63"/>
                      <a:pt x="19" y="62"/>
                    </a:cubicBezTo>
                    <a:cubicBezTo>
                      <a:pt x="8" y="60"/>
                      <a:pt x="11" y="48"/>
                      <a:pt x="15" y="41"/>
                    </a:cubicBezTo>
                    <a:cubicBezTo>
                      <a:pt x="17" y="40"/>
                      <a:pt x="18" y="40"/>
                      <a:pt x="18" y="38"/>
                    </a:cubicBezTo>
                    <a:cubicBezTo>
                      <a:pt x="22" y="33"/>
                      <a:pt x="26" y="15"/>
                      <a:pt x="36" y="22"/>
                    </a:cubicBezTo>
                    <a:cubicBezTo>
                      <a:pt x="43" y="28"/>
                      <a:pt x="46" y="40"/>
                      <a:pt x="43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8" name="Freeform 448"/>
              <p:cNvSpPr>
                <a:spLocks noEditPoints="1"/>
              </p:cNvSpPr>
              <p:nvPr/>
            </p:nvSpPr>
            <p:spPr bwMode="auto">
              <a:xfrm>
                <a:off x="3158" y="-1013"/>
                <a:ext cx="99" cy="139"/>
              </a:xfrm>
              <a:custGeom>
                <a:avLst/>
                <a:gdLst>
                  <a:gd name="T0" fmla="*/ 43 w 49"/>
                  <a:gd name="T1" fmla="*/ 7 h 69"/>
                  <a:gd name="T2" fmla="*/ 16 w 49"/>
                  <a:gd name="T3" fmla="*/ 8 h 69"/>
                  <a:gd name="T4" fmla="*/ 14 w 49"/>
                  <a:gd name="T5" fmla="*/ 12 h 69"/>
                  <a:gd name="T6" fmla="*/ 3 w 49"/>
                  <a:gd name="T7" fmla="*/ 17 h 69"/>
                  <a:gd name="T8" fmla="*/ 9 w 49"/>
                  <a:gd name="T9" fmla="*/ 34 h 69"/>
                  <a:gd name="T10" fmla="*/ 3 w 49"/>
                  <a:gd name="T11" fmla="*/ 60 h 69"/>
                  <a:gd name="T12" fmla="*/ 9 w 49"/>
                  <a:gd name="T13" fmla="*/ 68 h 69"/>
                  <a:gd name="T14" fmla="*/ 47 w 49"/>
                  <a:gd name="T15" fmla="*/ 29 h 69"/>
                  <a:gd name="T16" fmla="*/ 43 w 49"/>
                  <a:gd name="T17" fmla="*/ 7 h 69"/>
                  <a:gd name="T18" fmla="*/ 34 w 49"/>
                  <a:gd name="T19" fmla="*/ 30 h 69"/>
                  <a:gd name="T20" fmla="*/ 17 w 49"/>
                  <a:gd name="T21" fmla="*/ 54 h 69"/>
                  <a:gd name="T22" fmla="*/ 21 w 49"/>
                  <a:gd name="T23" fmla="*/ 36 h 69"/>
                  <a:gd name="T24" fmla="*/ 20 w 49"/>
                  <a:gd name="T25" fmla="*/ 29 h 69"/>
                  <a:gd name="T26" fmla="*/ 13 w 49"/>
                  <a:gd name="T27" fmla="*/ 22 h 69"/>
                  <a:gd name="T28" fmla="*/ 17 w 49"/>
                  <a:gd name="T29" fmla="*/ 19 h 69"/>
                  <a:gd name="T30" fmla="*/ 20 w 49"/>
                  <a:gd name="T31" fmla="*/ 19 h 69"/>
                  <a:gd name="T32" fmla="*/ 35 w 49"/>
                  <a:gd name="T33" fmla="*/ 16 h 69"/>
                  <a:gd name="T34" fmla="*/ 34 w 49"/>
                  <a:gd name="T35" fmla="*/ 3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69">
                    <a:moveTo>
                      <a:pt x="43" y="7"/>
                    </a:moveTo>
                    <a:cubicBezTo>
                      <a:pt x="35" y="0"/>
                      <a:pt x="24" y="4"/>
                      <a:pt x="16" y="8"/>
                    </a:cubicBezTo>
                    <a:cubicBezTo>
                      <a:pt x="15" y="9"/>
                      <a:pt x="14" y="11"/>
                      <a:pt x="14" y="12"/>
                    </a:cubicBezTo>
                    <a:cubicBezTo>
                      <a:pt x="9" y="11"/>
                      <a:pt x="5" y="12"/>
                      <a:pt x="3" y="17"/>
                    </a:cubicBezTo>
                    <a:cubicBezTo>
                      <a:pt x="0" y="24"/>
                      <a:pt x="5" y="30"/>
                      <a:pt x="9" y="34"/>
                    </a:cubicBezTo>
                    <a:cubicBezTo>
                      <a:pt x="6" y="43"/>
                      <a:pt x="7" y="52"/>
                      <a:pt x="3" y="60"/>
                    </a:cubicBezTo>
                    <a:cubicBezTo>
                      <a:pt x="2" y="64"/>
                      <a:pt x="6" y="68"/>
                      <a:pt x="9" y="68"/>
                    </a:cubicBezTo>
                    <a:cubicBezTo>
                      <a:pt x="29" y="69"/>
                      <a:pt x="43" y="46"/>
                      <a:pt x="47" y="29"/>
                    </a:cubicBezTo>
                    <a:cubicBezTo>
                      <a:pt x="49" y="22"/>
                      <a:pt x="49" y="12"/>
                      <a:pt x="43" y="7"/>
                    </a:cubicBezTo>
                    <a:close/>
                    <a:moveTo>
                      <a:pt x="34" y="30"/>
                    </a:moveTo>
                    <a:cubicBezTo>
                      <a:pt x="31" y="38"/>
                      <a:pt x="25" y="50"/>
                      <a:pt x="17" y="54"/>
                    </a:cubicBezTo>
                    <a:cubicBezTo>
                      <a:pt x="18" y="48"/>
                      <a:pt x="18" y="41"/>
                      <a:pt x="21" y="36"/>
                    </a:cubicBezTo>
                    <a:cubicBezTo>
                      <a:pt x="22" y="33"/>
                      <a:pt x="22" y="30"/>
                      <a:pt x="20" y="29"/>
                    </a:cubicBezTo>
                    <a:cubicBezTo>
                      <a:pt x="18" y="27"/>
                      <a:pt x="15" y="24"/>
                      <a:pt x="13" y="22"/>
                    </a:cubicBezTo>
                    <a:cubicBezTo>
                      <a:pt x="13" y="21"/>
                      <a:pt x="15" y="20"/>
                      <a:pt x="17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3" y="17"/>
                      <a:pt x="33" y="12"/>
                      <a:pt x="35" y="16"/>
                    </a:cubicBezTo>
                    <a:cubicBezTo>
                      <a:pt x="38" y="20"/>
                      <a:pt x="35" y="26"/>
                      <a:pt x="34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49" name="Freeform 449"/>
              <p:cNvSpPr>
                <a:spLocks noEditPoints="1"/>
              </p:cNvSpPr>
              <p:nvPr/>
            </p:nvSpPr>
            <p:spPr bwMode="auto">
              <a:xfrm>
                <a:off x="2993" y="-983"/>
                <a:ext cx="129" cy="151"/>
              </a:xfrm>
              <a:custGeom>
                <a:avLst/>
                <a:gdLst>
                  <a:gd name="T0" fmla="*/ 52 w 64"/>
                  <a:gd name="T1" fmla="*/ 8 h 75"/>
                  <a:gd name="T2" fmla="*/ 24 w 64"/>
                  <a:gd name="T3" fmla="*/ 24 h 75"/>
                  <a:gd name="T4" fmla="*/ 0 w 64"/>
                  <a:gd name="T5" fmla="*/ 47 h 75"/>
                  <a:gd name="T6" fmla="*/ 8 w 64"/>
                  <a:gd name="T7" fmla="*/ 53 h 75"/>
                  <a:gd name="T8" fmla="*/ 23 w 64"/>
                  <a:gd name="T9" fmla="*/ 53 h 75"/>
                  <a:gd name="T10" fmla="*/ 42 w 64"/>
                  <a:gd name="T11" fmla="*/ 72 h 75"/>
                  <a:gd name="T12" fmla="*/ 62 w 64"/>
                  <a:gd name="T13" fmla="*/ 43 h 75"/>
                  <a:gd name="T14" fmla="*/ 52 w 64"/>
                  <a:gd name="T15" fmla="*/ 8 h 75"/>
                  <a:gd name="T16" fmla="*/ 51 w 64"/>
                  <a:gd name="T17" fmla="*/ 42 h 75"/>
                  <a:gd name="T18" fmla="*/ 42 w 64"/>
                  <a:gd name="T19" fmla="*/ 59 h 75"/>
                  <a:gd name="T20" fmla="*/ 34 w 64"/>
                  <a:gd name="T21" fmla="*/ 47 h 75"/>
                  <a:gd name="T22" fmla="*/ 26 w 64"/>
                  <a:gd name="T23" fmla="*/ 41 h 75"/>
                  <a:gd name="T24" fmla="*/ 14 w 64"/>
                  <a:gd name="T25" fmla="*/ 41 h 75"/>
                  <a:gd name="T26" fmla="*/ 32 w 64"/>
                  <a:gd name="T27" fmla="*/ 34 h 75"/>
                  <a:gd name="T28" fmla="*/ 34 w 64"/>
                  <a:gd name="T29" fmla="*/ 27 h 75"/>
                  <a:gd name="T30" fmla="*/ 48 w 64"/>
                  <a:gd name="T31" fmla="*/ 19 h 75"/>
                  <a:gd name="T32" fmla="*/ 51 w 64"/>
                  <a:gd name="T33" fmla="*/ 4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75">
                    <a:moveTo>
                      <a:pt x="52" y="8"/>
                    </a:moveTo>
                    <a:cubicBezTo>
                      <a:pt x="40" y="0"/>
                      <a:pt x="29" y="14"/>
                      <a:pt x="24" y="24"/>
                    </a:cubicBezTo>
                    <a:cubicBezTo>
                      <a:pt x="11" y="23"/>
                      <a:pt x="1" y="32"/>
                      <a:pt x="0" y="47"/>
                    </a:cubicBezTo>
                    <a:cubicBezTo>
                      <a:pt x="0" y="51"/>
                      <a:pt x="4" y="54"/>
                      <a:pt x="8" y="53"/>
                    </a:cubicBezTo>
                    <a:cubicBezTo>
                      <a:pt x="12" y="51"/>
                      <a:pt x="18" y="53"/>
                      <a:pt x="23" y="53"/>
                    </a:cubicBezTo>
                    <a:cubicBezTo>
                      <a:pt x="25" y="63"/>
                      <a:pt x="30" y="75"/>
                      <a:pt x="42" y="72"/>
                    </a:cubicBezTo>
                    <a:cubicBezTo>
                      <a:pt x="54" y="70"/>
                      <a:pt x="60" y="53"/>
                      <a:pt x="62" y="43"/>
                    </a:cubicBezTo>
                    <a:cubicBezTo>
                      <a:pt x="64" y="32"/>
                      <a:pt x="62" y="15"/>
                      <a:pt x="52" y="8"/>
                    </a:cubicBezTo>
                    <a:close/>
                    <a:moveTo>
                      <a:pt x="51" y="42"/>
                    </a:moveTo>
                    <a:cubicBezTo>
                      <a:pt x="49" y="48"/>
                      <a:pt x="47" y="55"/>
                      <a:pt x="42" y="59"/>
                    </a:cubicBezTo>
                    <a:cubicBezTo>
                      <a:pt x="36" y="67"/>
                      <a:pt x="34" y="51"/>
                      <a:pt x="34" y="47"/>
                    </a:cubicBezTo>
                    <a:cubicBezTo>
                      <a:pt x="33" y="43"/>
                      <a:pt x="30" y="41"/>
                      <a:pt x="26" y="41"/>
                    </a:cubicBezTo>
                    <a:cubicBezTo>
                      <a:pt x="22" y="42"/>
                      <a:pt x="18" y="41"/>
                      <a:pt x="14" y="41"/>
                    </a:cubicBezTo>
                    <a:cubicBezTo>
                      <a:pt x="17" y="34"/>
                      <a:pt x="24" y="32"/>
                      <a:pt x="32" y="34"/>
                    </a:cubicBezTo>
                    <a:cubicBezTo>
                      <a:pt x="36" y="34"/>
                      <a:pt x="38" y="29"/>
                      <a:pt x="34" y="27"/>
                    </a:cubicBezTo>
                    <a:cubicBezTo>
                      <a:pt x="38" y="21"/>
                      <a:pt x="43" y="13"/>
                      <a:pt x="48" y="19"/>
                    </a:cubicBezTo>
                    <a:cubicBezTo>
                      <a:pt x="52" y="25"/>
                      <a:pt x="52" y="35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0" name="Freeform 450"/>
              <p:cNvSpPr>
                <a:spLocks noEditPoints="1"/>
              </p:cNvSpPr>
              <p:nvPr/>
            </p:nvSpPr>
            <p:spPr bwMode="auto">
              <a:xfrm>
                <a:off x="2896" y="-854"/>
                <a:ext cx="143" cy="147"/>
              </a:xfrm>
              <a:custGeom>
                <a:avLst/>
                <a:gdLst>
                  <a:gd name="T0" fmla="*/ 63 w 71"/>
                  <a:gd name="T1" fmla="*/ 9 h 73"/>
                  <a:gd name="T2" fmla="*/ 44 w 71"/>
                  <a:gd name="T3" fmla="*/ 1 h 73"/>
                  <a:gd name="T4" fmla="*/ 30 w 71"/>
                  <a:gd name="T5" fmla="*/ 10 h 73"/>
                  <a:gd name="T6" fmla="*/ 30 w 71"/>
                  <a:gd name="T7" fmla="*/ 10 h 73"/>
                  <a:gd name="T8" fmla="*/ 4 w 71"/>
                  <a:gd name="T9" fmla="*/ 19 h 73"/>
                  <a:gd name="T10" fmla="*/ 9 w 71"/>
                  <a:gd name="T11" fmla="*/ 43 h 73"/>
                  <a:gd name="T12" fmla="*/ 52 w 71"/>
                  <a:gd name="T13" fmla="*/ 62 h 73"/>
                  <a:gd name="T14" fmla="*/ 58 w 71"/>
                  <a:gd name="T15" fmla="*/ 36 h 73"/>
                  <a:gd name="T16" fmla="*/ 70 w 71"/>
                  <a:gd name="T17" fmla="*/ 26 h 73"/>
                  <a:gd name="T18" fmla="*/ 63 w 71"/>
                  <a:gd name="T19" fmla="*/ 9 h 73"/>
                  <a:gd name="T20" fmla="*/ 59 w 71"/>
                  <a:gd name="T21" fmla="*/ 25 h 73"/>
                  <a:gd name="T22" fmla="*/ 51 w 71"/>
                  <a:gd name="T23" fmla="*/ 26 h 73"/>
                  <a:gd name="T24" fmla="*/ 47 w 71"/>
                  <a:gd name="T25" fmla="*/ 33 h 73"/>
                  <a:gd name="T26" fmla="*/ 47 w 71"/>
                  <a:gd name="T27" fmla="*/ 49 h 73"/>
                  <a:gd name="T28" fmla="*/ 46 w 71"/>
                  <a:gd name="T29" fmla="*/ 52 h 73"/>
                  <a:gd name="T30" fmla="*/ 46 w 71"/>
                  <a:gd name="T31" fmla="*/ 53 h 73"/>
                  <a:gd name="T32" fmla="*/ 45 w 71"/>
                  <a:gd name="T33" fmla="*/ 54 h 73"/>
                  <a:gd name="T34" fmla="*/ 45 w 71"/>
                  <a:gd name="T35" fmla="*/ 54 h 73"/>
                  <a:gd name="T36" fmla="*/ 43 w 71"/>
                  <a:gd name="T37" fmla="*/ 54 h 73"/>
                  <a:gd name="T38" fmla="*/ 42 w 71"/>
                  <a:gd name="T39" fmla="*/ 54 h 73"/>
                  <a:gd name="T40" fmla="*/ 42 w 71"/>
                  <a:gd name="T41" fmla="*/ 54 h 73"/>
                  <a:gd name="T42" fmla="*/ 41 w 71"/>
                  <a:gd name="T43" fmla="*/ 54 h 73"/>
                  <a:gd name="T44" fmla="*/ 40 w 71"/>
                  <a:gd name="T45" fmla="*/ 54 h 73"/>
                  <a:gd name="T46" fmla="*/ 38 w 71"/>
                  <a:gd name="T47" fmla="*/ 53 h 73"/>
                  <a:gd name="T48" fmla="*/ 36 w 71"/>
                  <a:gd name="T49" fmla="*/ 52 h 73"/>
                  <a:gd name="T50" fmla="*/ 33 w 71"/>
                  <a:gd name="T51" fmla="*/ 51 h 73"/>
                  <a:gd name="T52" fmla="*/ 29 w 71"/>
                  <a:gd name="T53" fmla="*/ 48 h 73"/>
                  <a:gd name="T54" fmla="*/ 20 w 71"/>
                  <a:gd name="T55" fmla="*/ 38 h 73"/>
                  <a:gd name="T56" fmla="*/ 19 w 71"/>
                  <a:gd name="T57" fmla="*/ 37 h 73"/>
                  <a:gd name="T58" fmla="*/ 17 w 71"/>
                  <a:gd name="T59" fmla="*/ 34 h 73"/>
                  <a:gd name="T60" fmla="*/ 16 w 71"/>
                  <a:gd name="T61" fmla="*/ 32 h 73"/>
                  <a:gd name="T62" fmla="*/ 16 w 71"/>
                  <a:gd name="T63" fmla="*/ 31 h 73"/>
                  <a:gd name="T64" fmla="*/ 15 w 71"/>
                  <a:gd name="T65" fmla="*/ 30 h 73"/>
                  <a:gd name="T66" fmla="*/ 14 w 71"/>
                  <a:gd name="T67" fmla="*/ 27 h 73"/>
                  <a:gd name="T68" fmla="*/ 14 w 71"/>
                  <a:gd name="T69" fmla="*/ 27 h 73"/>
                  <a:gd name="T70" fmla="*/ 14 w 71"/>
                  <a:gd name="T71" fmla="*/ 26 h 73"/>
                  <a:gd name="T72" fmla="*/ 14 w 71"/>
                  <a:gd name="T73" fmla="*/ 25 h 73"/>
                  <a:gd name="T74" fmla="*/ 15 w 71"/>
                  <a:gd name="T75" fmla="*/ 24 h 73"/>
                  <a:gd name="T76" fmla="*/ 15 w 71"/>
                  <a:gd name="T77" fmla="*/ 24 h 73"/>
                  <a:gd name="T78" fmla="*/ 15 w 71"/>
                  <a:gd name="T79" fmla="*/ 23 h 73"/>
                  <a:gd name="T80" fmla="*/ 16 w 71"/>
                  <a:gd name="T81" fmla="*/ 23 h 73"/>
                  <a:gd name="T82" fmla="*/ 16 w 71"/>
                  <a:gd name="T83" fmla="*/ 23 h 73"/>
                  <a:gd name="T84" fmla="*/ 16 w 71"/>
                  <a:gd name="T85" fmla="*/ 23 h 73"/>
                  <a:gd name="T86" fmla="*/ 18 w 71"/>
                  <a:gd name="T87" fmla="*/ 22 h 73"/>
                  <a:gd name="T88" fmla="*/ 21 w 71"/>
                  <a:gd name="T89" fmla="*/ 21 h 73"/>
                  <a:gd name="T90" fmla="*/ 28 w 71"/>
                  <a:gd name="T91" fmla="*/ 20 h 73"/>
                  <a:gd name="T92" fmla="*/ 36 w 71"/>
                  <a:gd name="T93" fmla="*/ 22 h 73"/>
                  <a:gd name="T94" fmla="*/ 45 w 71"/>
                  <a:gd name="T95" fmla="*/ 11 h 73"/>
                  <a:gd name="T96" fmla="*/ 55 w 71"/>
                  <a:gd name="T97" fmla="*/ 15 h 73"/>
                  <a:gd name="T98" fmla="*/ 59 w 71"/>
                  <a:gd name="T99" fmla="*/ 19 h 73"/>
                  <a:gd name="T100" fmla="*/ 60 w 71"/>
                  <a:gd name="T101" fmla="*/ 24 h 73"/>
                  <a:gd name="T102" fmla="*/ 59 w 71"/>
                  <a:gd name="T103" fmla="*/ 2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71" h="73">
                    <a:moveTo>
                      <a:pt x="63" y="9"/>
                    </a:moveTo>
                    <a:cubicBezTo>
                      <a:pt x="58" y="4"/>
                      <a:pt x="51" y="0"/>
                      <a:pt x="44" y="1"/>
                    </a:cubicBezTo>
                    <a:cubicBezTo>
                      <a:pt x="38" y="2"/>
                      <a:pt x="33" y="5"/>
                      <a:pt x="30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1" y="9"/>
                      <a:pt x="8" y="10"/>
                      <a:pt x="4" y="19"/>
                    </a:cubicBezTo>
                    <a:cubicBezTo>
                      <a:pt x="0" y="27"/>
                      <a:pt x="4" y="36"/>
                      <a:pt x="9" y="43"/>
                    </a:cubicBezTo>
                    <a:cubicBezTo>
                      <a:pt x="17" y="54"/>
                      <a:pt x="38" y="73"/>
                      <a:pt x="52" y="62"/>
                    </a:cubicBezTo>
                    <a:cubicBezTo>
                      <a:pt x="59" y="56"/>
                      <a:pt x="59" y="45"/>
                      <a:pt x="58" y="36"/>
                    </a:cubicBezTo>
                    <a:cubicBezTo>
                      <a:pt x="63" y="35"/>
                      <a:pt x="68" y="32"/>
                      <a:pt x="70" y="26"/>
                    </a:cubicBezTo>
                    <a:cubicBezTo>
                      <a:pt x="71" y="20"/>
                      <a:pt x="67" y="13"/>
                      <a:pt x="63" y="9"/>
                    </a:cubicBezTo>
                    <a:close/>
                    <a:moveTo>
                      <a:pt x="59" y="25"/>
                    </a:moveTo>
                    <a:cubicBezTo>
                      <a:pt x="57" y="27"/>
                      <a:pt x="54" y="26"/>
                      <a:pt x="51" y="26"/>
                    </a:cubicBezTo>
                    <a:cubicBezTo>
                      <a:pt x="48" y="26"/>
                      <a:pt x="46" y="30"/>
                      <a:pt x="47" y="33"/>
                    </a:cubicBezTo>
                    <a:cubicBezTo>
                      <a:pt x="47" y="38"/>
                      <a:pt x="48" y="45"/>
                      <a:pt x="47" y="49"/>
                    </a:cubicBezTo>
                    <a:cubicBezTo>
                      <a:pt x="47" y="50"/>
                      <a:pt x="47" y="51"/>
                      <a:pt x="46" y="52"/>
                    </a:cubicBezTo>
                    <a:cubicBezTo>
                      <a:pt x="47" y="51"/>
                      <a:pt x="46" y="52"/>
                      <a:pt x="46" y="53"/>
                    </a:cubicBezTo>
                    <a:cubicBezTo>
                      <a:pt x="46" y="53"/>
                      <a:pt x="45" y="54"/>
                      <a:pt x="45" y="54"/>
                    </a:cubicBezTo>
                    <a:cubicBezTo>
                      <a:pt x="46" y="53"/>
                      <a:pt x="44" y="54"/>
                      <a:pt x="45" y="54"/>
                    </a:cubicBezTo>
                    <a:cubicBezTo>
                      <a:pt x="44" y="54"/>
                      <a:pt x="44" y="54"/>
                      <a:pt x="43" y="54"/>
                    </a:cubicBezTo>
                    <a:cubicBezTo>
                      <a:pt x="43" y="54"/>
                      <a:pt x="42" y="54"/>
                      <a:pt x="42" y="54"/>
                    </a:cubicBezTo>
                    <a:cubicBezTo>
                      <a:pt x="42" y="54"/>
                      <a:pt x="42" y="54"/>
                      <a:pt x="42" y="54"/>
                    </a:cubicBezTo>
                    <a:cubicBezTo>
                      <a:pt x="41" y="54"/>
                      <a:pt x="42" y="54"/>
                      <a:pt x="41" y="54"/>
                    </a:cubicBezTo>
                    <a:cubicBezTo>
                      <a:pt x="41" y="54"/>
                      <a:pt x="41" y="54"/>
                      <a:pt x="40" y="54"/>
                    </a:cubicBezTo>
                    <a:cubicBezTo>
                      <a:pt x="39" y="54"/>
                      <a:pt x="38" y="53"/>
                      <a:pt x="38" y="53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5" y="52"/>
                      <a:pt x="34" y="52"/>
                      <a:pt x="33" y="51"/>
                    </a:cubicBezTo>
                    <a:cubicBezTo>
                      <a:pt x="32" y="50"/>
                      <a:pt x="29" y="48"/>
                      <a:pt x="29" y="48"/>
                    </a:cubicBezTo>
                    <a:cubicBezTo>
                      <a:pt x="25" y="45"/>
                      <a:pt x="22" y="41"/>
                      <a:pt x="20" y="38"/>
                    </a:cubicBezTo>
                    <a:cubicBezTo>
                      <a:pt x="20" y="39"/>
                      <a:pt x="19" y="37"/>
                      <a:pt x="19" y="37"/>
                    </a:cubicBezTo>
                    <a:cubicBezTo>
                      <a:pt x="18" y="36"/>
                      <a:pt x="18" y="35"/>
                      <a:pt x="17" y="34"/>
                    </a:cubicBezTo>
                    <a:cubicBezTo>
                      <a:pt x="17" y="33"/>
                      <a:pt x="16" y="32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5" y="31"/>
                      <a:pt x="15" y="30"/>
                      <a:pt x="15" y="30"/>
                    </a:cubicBezTo>
                    <a:cubicBezTo>
                      <a:pt x="15" y="29"/>
                      <a:pt x="15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4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4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2"/>
                      <a:pt x="17" y="22"/>
                      <a:pt x="18" y="22"/>
                    </a:cubicBezTo>
                    <a:cubicBezTo>
                      <a:pt x="19" y="21"/>
                      <a:pt x="20" y="21"/>
                      <a:pt x="21" y="21"/>
                    </a:cubicBezTo>
                    <a:cubicBezTo>
                      <a:pt x="23" y="20"/>
                      <a:pt x="25" y="20"/>
                      <a:pt x="28" y="20"/>
                    </a:cubicBezTo>
                    <a:cubicBezTo>
                      <a:pt x="28" y="24"/>
                      <a:pt x="34" y="25"/>
                      <a:pt x="36" y="22"/>
                    </a:cubicBezTo>
                    <a:cubicBezTo>
                      <a:pt x="39" y="17"/>
                      <a:pt x="40" y="12"/>
                      <a:pt x="45" y="11"/>
                    </a:cubicBezTo>
                    <a:cubicBezTo>
                      <a:pt x="47" y="10"/>
                      <a:pt x="52" y="12"/>
                      <a:pt x="55" y="15"/>
                    </a:cubicBezTo>
                    <a:cubicBezTo>
                      <a:pt x="57" y="16"/>
                      <a:pt x="58" y="18"/>
                      <a:pt x="59" y="19"/>
                    </a:cubicBezTo>
                    <a:cubicBezTo>
                      <a:pt x="60" y="21"/>
                      <a:pt x="60" y="22"/>
                      <a:pt x="60" y="24"/>
                    </a:cubicBezTo>
                    <a:cubicBezTo>
                      <a:pt x="60" y="24"/>
                      <a:pt x="60" y="25"/>
                      <a:pt x="59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1" name="Freeform 451"/>
              <p:cNvSpPr>
                <a:spLocks noEditPoints="1"/>
              </p:cNvSpPr>
              <p:nvPr/>
            </p:nvSpPr>
            <p:spPr bwMode="auto">
              <a:xfrm>
                <a:off x="2950" y="-705"/>
                <a:ext cx="144" cy="151"/>
              </a:xfrm>
              <a:custGeom>
                <a:avLst/>
                <a:gdLst>
                  <a:gd name="T0" fmla="*/ 37 w 71"/>
                  <a:gd name="T1" fmla="*/ 10 h 75"/>
                  <a:gd name="T2" fmla="*/ 29 w 71"/>
                  <a:gd name="T3" fmla="*/ 14 h 75"/>
                  <a:gd name="T4" fmla="*/ 29 w 71"/>
                  <a:gd name="T5" fmla="*/ 14 h 75"/>
                  <a:gd name="T6" fmla="*/ 9 w 71"/>
                  <a:gd name="T7" fmla="*/ 4 h 75"/>
                  <a:gd name="T8" fmla="*/ 0 w 71"/>
                  <a:gd name="T9" fmla="*/ 24 h 75"/>
                  <a:gd name="T10" fmla="*/ 25 w 71"/>
                  <a:gd name="T11" fmla="*/ 68 h 75"/>
                  <a:gd name="T12" fmla="*/ 37 w 71"/>
                  <a:gd name="T13" fmla="*/ 10 h 75"/>
                  <a:gd name="T14" fmla="*/ 45 w 71"/>
                  <a:gd name="T15" fmla="*/ 34 h 75"/>
                  <a:gd name="T16" fmla="*/ 31 w 71"/>
                  <a:gd name="T17" fmla="*/ 56 h 75"/>
                  <a:gd name="T18" fmla="*/ 11 w 71"/>
                  <a:gd name="T19" fmla="*/ 31 h 75"/>
                  <a:gd name="T20" fmla="*/ 13 w 71"/>
                  <a:gd name="T21" fmla="*/ 13 h 75"/>
                  <a:gd name="T22" fmla="*/ 27 w 71"/>
                  <a:gd name="T23" fmla="*/ 19 h 75"/>
                  <a:gd name="T24" fmla="*/ 33 w 71"/>
                  <a:gd name="T25" fmla="*/ 24 h 75"/>
                  <a:gd name="T26" fmla="*/ 40 w 71"/>
                  <a:gd name="T27" fmla="*/ 22 h 75"/>
                  <a:gd name="T28" fmla="*/ 43 w 71"/>
                  <a:gd name="T29" fmla="*/ 23 h 75"/>
                  <a:gd name="T30" fmla="*/ 45 w 71"/>
                  <a:gd name="T31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1" h="75">
                    <a:moveTo>
                      <a:pt x="37" y="10"/>
                    </a:moveTo>
                    <a:cubicBezTo>
                      <a:pt x="34" y="11"/>
                      <a:pt x="31" y="12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4" y="8"/>
                      <a:pt x="17" y="0"/>
                      <a:pt x="9" y="4"/>
                    </a:cubicBezTo>
                    <a:cubicBezTo>
                      <a:pt x="2" y="8"/>
                      <a:pt x="1" y="17"/>
                      <a:pt x="0" y="24"/>
                    </a:cubicBezTo>
                    <a:cubicBezTo>
                      <a:pt x="0" y="42"/>
                      <a:pt x="6" y="63"/>
                      <a:pt x="25" y="68"/>
                    </a:cubicBezTo>
                    <a:cubicBezTo>
                      <a:pt x="59" y="75"/>
                      <a:pt x="71" y="5"/>
                      <a:pt x="37" y="10"/>
                    </a:cubicBezTo>
                    <a:close/>
                    <a:moveTo>
                      <a:pt x="45" y="34"/>
                    </a:moveTo>
                    <a:cubicBezTo>
                      <a:pt x="44" y="41"/>
                      <a:pt x="40" y="55"/>
                      <a:pt x="31" y="56"/>
                    </a:cubicBezTo>
                    <a:cubicBezTo>
                      <a:pt x="18" y="58"/>
                      <a:pt x="13" y="41"/>
                      <a:pt x="11" y="31"/>
                    </a:cubicBezTo>
                    <a:cubicBezTo>
                      <a:pt x="11" y="26"/>
                      <a:pt x="10" y="18"/>
                      <a:pt x="13" y="13"/>
                    </a:cubicBezTo>
                    <a:cubicBezTo>
                      <a:pt x="15" y="9"/>
                      <a:pt x="23" y="16"/>
                      <a:pt x="27" y="19"/>
                    </a:cubicBezTo>
                    <a:cubicBezTo>
                      <a:pt x="27" y="22"/>
                      <a:pt x="29" y="25"/>
                      <a:pt x="33" y="24"/>
                    </a:cubicBezTo>
                    <a:cubicBezTo>
                      <a:pt x="36" y="23"/>
                      <a:pt x="38" y="22"/>
                      <a:pt x="40" y="22"/>
                    </a:cubicBezTo>
                    <a:cubicBezTo>
                      <a:pt x="42" y="22"/>
                      <a:pt x="42" y="22"/>
                      <a:pt x="43" y="23"/>
                    </a:cubicBezTo>
                    <a:cubicBezTo>
                      <a:pt x="45" y="25"/>
                      <a:pt x="45" y="30"/>
                      <a:pt x="45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2" name="Freeform 452"/>
              <p:cNvSpPr>
                <a:spLocks noEditPoints="1"/>
              </p:cNvSpPr>
              <p:nvPr/>
            </p:nvSpPr>
            <p:spPr bwMode="auto">
              <a:xfrm>
                <a:off x="3057" y="-648"/>
                <a:ext cx="148" cy="161"/>
              </a:xfrm>
              <a:custGeom>
                <a:avLst/>
                <a:gdLst>
                  <a:gd name="T0" fmla="*/ 27 w 73"/>
                  <a:gd name="T1" fmla="*/ 1 h 80"/>
                  <a:gd name="T2" fmla="*/ 19 w 73"/>
                  <a:gd name="T3" fmla="*/ 4 h 80"/>
                  <a:gd name="T4" fmla="*/ 16 w 73"/>
                  <a:gd name="T5" fmla="*/ 44 h 80"/>
                  <a:gd name="T6" fmla="*/ 5 w 73"/>
                  <a:gd name="T7" fmla="*/ 65 h 80"/>
                  <a:gd name="T8" fmla="*/ 45 w 73"/>
                  <a:gd name="T9" fmla="*/ 73 h 80"/>
                  <a:gd name="T10" fmla="*/ 27 w 73"/>
                  <a:gd name="T11" fmla="*/ 1 h 80"/>
                  <a:gd name="T12" fmla="*/ 25 w 73"/>
                  <a:gd name="T13" fmla="*/ 66 h 80"/>
                  <a:gd name="T14" fmla="*/ 15 w 73"/>
                  <a:gd name="T15" fmla="*/ 60 h 80"/>
                  <a:gd name="T16" fmla="*/ 22 w 73"/>
                  <a:gd name="T17" fmla="*/ 49 h 80"/>
                  <a:gd name="T18" fmla="*/ 23 w 73"/>
                  <a:gd name="T19" fmla="*/ 46 h 80"/>
                  <a:gd name="T20" fmla="*/ 25 w 73"/>
                  <a:gd name="T21" fmla="*/ 41 h 80"/>
                  <a:gd name="T22" fmla="*/ 28 w 73"/>
                  <a:gd name="T23" fmla="*/ 16 h 80"/>
                  <a:gd name="T24" fmla="*/ 46 w 73"/>
                  <a:gd name="T25" fmla="*/ 50 h 80"/>
                  <a:gd name="T26" fmla="*/ 25 w 73"/>
                  <a:gd name="T27" fmla="*/ 6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80">
                    <a:moveTo>
                      <a:pt x="27" y="1"/>
                    </a:moveTo>
                    <a:cubicBezTo>
                      <a:pt x="24" y="0"/>
                      <a:pt x="21" y="2"/>
                      <a:pt x="19" y="4"/>
                    </a:cubicBezTo>
                    <a:cubicBezTo>
                      <a:pt x="12" y="16"/>
                      <a:pt x="7" y="32"/>
                      <a:pt x="16" y="44"/>
                    </a:cubicBezTo>
                    <a:cubicBezTo>
                      <a:pt x="6" y="46"/>
                      <a:pt x="0" y="54"/>
                      <a:pt x="5" y="65"/>
                    </a:cubicBezTo>
                    <a:cubicBezTo>
                      <a:pt x="12" y="79"/>
                      <a:pt x="33" y="80"/>
                      <a:pt x="45" y="73"/>
                    </a:cubicBezTo>
                    <a:cubicBezTo>
                      <a:pt x="73" y="56"/>
                      <a:pt x="53" y="8"/>
                      <a:pt x="27" y="1"/>
                    </a:cubicBezTo>
                    <a:close/>
                    <a:moveTo>
                      <a:pt x="25" y="66"/>
                    </a:moveTo>
                    <a:cubicBezTo>
                      <a:pt x="21" y="65"/>
                      <a:pt x="18" y="63"/>
                      <a:pt x="15" y="60"/>
                    </a:cubicBezTo>
                    <a:cubicBezTo>
                      <a:pt x="9" y="55"/>
                      <a:pt x="17" y="51"/>
                      <a:pt x="22" y="49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4" y="45"/>
                      <a:pt x="25" y="44"/>
                      <a:pt x="25" y="41"/>
                    </a:cubicBezTo>
                    <a:cubicBezTo>
                      <a:pt x="25" y="31"/>
                      <a:pt x="24" y="24"/>
                      <a:pt x="28" y="16"/>
                    </a:cubicBezTo>
                    <a:cubicBezTo>
                      <a:pt x="39" y="22"/>
                      <a:pt x="46" y="38"/>
                      <a:pt x="46" y="50"/>
                    </a:cubicBezTo>
                    <a:cubicBezTo>
                      <a:pt x="45" y="61"/>
                      <a:pt x="35" y="68"/>
                      <a:pt x="25" y="6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3" name="Freeform 453"/>
              <p:cNvSpPr>
                <a:spLocks noEditPoints="1"/>
              </p:cNvSpPr>
              <p:nvPr/>
            </p:nvSpPr>
            <p:spPr bwMode="auto">
              <a:xfrm>
                <a:off x="3211" y="-679"/>
                <a:ext cx="107" cy="129"/>
              </a:xfrm>
              <a:custGeom>
                <a:avLst/>
                <a:gdLst>
                  <a:gd name="T0" fmla="*/ 52 w 53"/>
                  <a:gd name="T1" fmla="*/ 17 h 64"/>
                  <a:gd name="T2" fmla="*/ 25 w 53"/>
                  <a:gd name="T3" fmla="*/ 4 h 64"/>
                  <a:gd name="T4" fmla="*/ 8 w 53"/>
                  <a:gd name="T5" fmla="*/ 32 h 64"/>
                  <a:gd name="T6" fmla="*/ 9 w 53"/>
                  <a:gd name="T7" fmla="*/ 35 h 64"/>
                  <a:gd name="T8" fmla="*/ 5 w 53"/>
                  <a:gd name="T9" fmla="*/ 42 h 64"/>
                  <a:gd name="T10" fmla="*/ 21 w 53"/>
                  <a:gd name="T11" fmla="*/ 62 h 64"/>
                  <a:gd name="T12" fmla="*/ 52 w 53"/>
                  <a:gd name="T13" fmla="*/ 23 h 64"/>
                  <a:gd name="T14" fmla="*/ 52 w 53"/>
                  <a:gd name="T15" fmla="*/ 17 h 64"/>
                  <a:gd name="T16" fmla="*/ 26 w 53"/>
                  <a:gd name="T17" fmla="*/ 47 h 64"/>
                  <a:gd name="T18" fmla="*/ 14 w 53"/>
                  <a:gd name="T19" fmla="*/ 46 h 64"/>
                  <a:gd name="T20" fmla="*/ 17 w 53"/>
                  <a:gd name="T21" fmla="*/ 38 h 64"/>
                  <a:gd name="T22" fmla="*/ 21 w 53"/>
                  <a:gd name="T23" fmla="*/ 34 h 64"/>
                  <a:gd name="T24" fmla="*/ 26 w 53"/>
                  <a:gd name="T25" fmla="*/ 30 h 64"/>
                  <a:gd name="T26" fmla="*/ 24 w 53"/>
                  <a:gd name="T27" fmla="*/ 24 h 64"/>
                  <a:gd name="T28" fmla="*/ 22 w 53"/>
                  <a:gd name="T29" fmla="*/ 25 h 64"/>
                  <a:gd name="T30" fmla="*/ 28 w 53"/>
                  <a:gd name="T31" fmla="*/ 17 h 64"/>
                  <a:gd name="T32" fmla="*/ 39 w 53"/>
                  <a:gd name="T33" fmla="*/ 20 h 64"/>
                  <a:gd name="T34" fmla="*/ 26 w 53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" h="64">
                    <a:moveTo>
                      <a:pt x="52" y="17"/>
                    </a:moveTo>
                    <a:cubicBezTo>
                      <a:pt x="46" y="8"/>
                      <a:pt x="36" y="0"/>
                      <a:pt x="25" y="4"/>
                    </a:cubicBezTo>
                    <a:cubicBezTo>
                      <a:pt x="13" y="8"/>
                      <a:pt x="8" y="21"/>
                      <a:pt x="8" y="32"/>
                    </a:cubicBezTo>
                    <a:cubicBezTo>
                      <a:pt x="8" y="33"/>
                      <a:pt x="9" y="34"/>
                      <a:pt x="9" y="35"/>
                    </a:cubicBezTo>
                    <a:cubicBezTo>
                      <a:pt x="7" y="37"/>
                      <a:pt x="6" y="39"/>
                      <a:pt x="5" y="42"/>
                    </a:cubicBezTo>
                    <a:cubicBezTo>
                      <a:pt x="0" y="53"/>
                      <a:pt x="11" y="61"/>
                      <a:pt x="21" y="62"/>
                    </a:cubicBezTo>
                    <a:cubicBezTo>
                      <a:pt x="40" y="64"/>
                      <a:pt x="44" y="35"/>
                      <a:pt x="52" y="23"/>
                    </a:cubicBezTo>
                    <a:cubicBezTo>
                      <a:pt x="53" y="21"/>
                      <a:pt x="53" y="18"/>
                      <a:pt x="52" y="17"/>
                    </a:cubicBezTo>
                    <a:close/>
                    <a:moveTo>
                      <a:pt x="26" y="47"/>
                    </a:moveTo>
                    <a:cubicBezTo>
                      <a:pt x="23" y="50"/>
                      <a:pt x="15" y="51"/>
                      <a:pt x="14" y="46"/>
                    </a:cubicBezTo>
                    <a:cubicBezTo>
                      <a:pt x="14" y="43"/>
                      <a:pt x="15" y="40"/>
                      <a:pt x="17" y="38"/>
                    </a:cubicBezTo>
                    <a:cubicBezTo>
                      <a:pt x="19" y="37"/>
                      <a:pt x="20" y="36"/>
                      <a:pt x="21" y="34"/>
                    </a:cubicBezTo>
                    <a:cubicBezTo>
                      <a:pt x="22" y="32"/>
                      <a:pt x="24" y="31"/>
                      <a:pt x="26" y="30"/>
                    </a:cubicBezTo>
                    <a:cubicBezTo>
                      <a:pt x="29" y="28"/>
                      <a:pt x="27" y="23"/>
                      <a:pt x="24" y="24"/>
                    </a:cubicBezTo>
                    <a:cubicBezTo>
                      <a:pt x="23" y="24"/>
                      <a:pt x="23" y="25"/>
                      <a:pt x="22" y="25"/>
                    </a:cubicBezTo>
                    <a:cubicBezTo>
                      <a:pt x="23" y="22"/>
                      <a:pt x="25" y="19"/>
                      <a:pt x="28" y="17"/>
                    </a:cubicBezTo>
                    <a:cubicBezTo>
                      <a:pt x="32" y="14"/>
                      <a:pt x="36" y="17"/>
                      <a:pt x="39" y="20"/>
                    </a:cubicBezTo>
                    <a:cubicBezTo>
                      <a:pt x="34" y="29"/>
                      <a:pt x="33" y="40"/>
                      <a:pt x="26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4" name="Freeform 454"/>
              <p:cNvSpPr/>
              <p:nvPr/>
            </p:nvSpPr>
            <p:spPr bwMode="auto">
              <a:xfrm>
                <a:off x="4703" y="-96"/>
                <a:ext cx="93" cy="111"/>
              </a:xfrm>
              <a:custGeom>
                <a:avLst/>
                <a:gdLst>
                  <a:gd name="T0" fmla="*/ 42 w 46"/>
                  <a:gd name="T1" fmla="*/ 24 h 55"/>
                  <a:gd name="T2" fmla="*/ 43 w 46"/>
                  <a:gd name="T3" fmla="*/ 20 h 55"/>
                  <a:gd name="T4" fmla="*/ 34 w 46"/>
                  <a:gd name="T5" fmla="*/ 13 h 55"/>
                  <a:gd name="T6" fmla="*/ 35 w 46"/>
                  <a:gd name="T7" fmla="*/ 11 h 55"/>
                  <a:gd name="T8" fmla="*/ 27 w 46"/>
                  <a:gd name="T9" fmla="*/ 3 h 55"/>
                  <a:gd name="T10" fmla="*/ 3 w 46"/>
                  <a:gd name="T11" fmla="*/ 30 h 55"/>
                  <a:gd name="T12" fmla="*/ 12 w 46"/>
                  <a:gd name="T13" fmla="*/ 36 h 55"/>
                  <a:gd name="T14" fmla="*/ 23 w 46"/>
                  <a:gd name="T15" fmla="*/ 41 h 55"/>
                  <a:gd name="T16" fmla="*/ 27 w 46"/>
                  <a:gd name="T17" fmla="*/ 36 h 55"/>
                  <a:gd name="T18" fmla="*/ 24 w 46"/>
                  <a:gd name="T19" fmla="*/ 42 h 55"/>
                  <a:gd name="T20" fmla="*/ 35 w 46"/>
                  <a:gd name="T21" fmla="*/ 48 h 55"/>
                  <a:gd name="T22" fmla="*/ 36 w 46"/>
                  <a:gd name="T23" fmla="*/ 47 h 55"/>
                  <a:gd name="T24" fmla="*/ 39 w 46"/>
                  <a:gd name="T25" fmla="*/ 47 h 55"/>
                  <a:gd name="T26" fmla="*/ 46 w 46"/>
                  <a:gd name="T27" fmla="*/ 30 h 55"/>
                  <a:gd name="T28" fmla="*/ 42 w 46"/>
                  <a:gd name="T29" fmla="*/ 2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6" h="55">
                    <a:moveTo>
                      <a:pt x="42" y="24"/>
                    </a:moveTo>
                    <a:cubicBezTo>
                      <a:pt x="42" y="23"/>
                      <a:pt x="42" y="21"/>
                      <a:pt x="43" y="20"/>
                    </a:cubicBezTo>
                    <a:cubicBezTo>
                      <a:pt x="44" y="15"/>
                      <a:pt x="38" y="10"/>
                      <a:pt x="34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7" y="7"/>
                      <a:pt x="32" y="0"/>
                      <a:pt x="27" y="3"/>
                    </a:cubicBezTo>
                    <a:cubicBezTo>
                      <a:pt x="17" y="10"/>
                      <a:pt x="9" y="19"/>
                      <a:pt x="3" y="30"/>
                    </a:cubicBezTo>
                    <a:cubicBezTo>
                      <a:pt x="0" y="36"/>
                      <a:pt x="8" y="41"/>
                      <a:pt x="12" y="36"/>
                    </a:cubicBezTo>
                    <a:cubicBezTo>
                      <a:pt x="11" y="42"/>
                      <a:pt x="19" y="46"/>
                      <a:pt x="23" y="41"/>
                    </a:cubicBezTo>
                    <a:cubicBezTo>
                      <a:pt x="24" y="39"/>
                      <a:pt x="26" y="37"/>
                      <a:pt x="27" y="36"/>
                    </a:cubicBezTo>
                    <a:cubicBezTo>
                      <a:pt x="27" y="38"/>
                      <a:pt x="26" y="40"/>
                      <a:pt x="24" y="42"/>
                    </a:cubicBezTo>
                    <a:cubicBezTo>
                      <a:pt x="20" y="49"/>
                      <a:pt x="31" y="55"/>
                      <a:pt x="35" y="48"/>
                    </a:cubicBezTo>
                    <a:cubicBezTo>
                      <a:pt x="36" y="48"/>
                      <a:pt x="36" y="47"/>
                      <a:pt x="36" y="47"/>
                    </a:cubicBezTo>
                    <a:cubicBezTo>
                      <a:pt x="37" y="47"/>
                      <a:pt x="38" y="47"/>
                      <a:pt x="39" y="47"/>
                    </a:cubicBezTo>
                    <a:cubicBezTo>
                      <a:pt x="45" y="45"/>
                      <a:pt x="46" y="36"/>
                      <a:pt x="46" y="30"/>
                    </a:cubicBezTo>
                    <a:cubicBezTo>
                      <a:pt x="46" y="27"/>
                      <a:pt x="44" y="25"/>
                      <a:pt x="42" y="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5" name="Freeform 455"/>
              <p:cNvSpPr>
                <a:spLocks noEditPoints="1"/>
              </p:cNvSpPr>
              <p:nvPr/>
            </p:nvSpPr>
            <p:spPr bwMode="auto">
              <a:xfrm>
                <a:off x="4350" y="-223"/>
                <a:ext cx="881" cy="851"/>
              </a:xfrm>
              <a:custGeom>
                <a:avLst/>
                <a:gdLst>
                  <a:gd name="T0" fmla="*/ 418 w 437"/>
                  <a:gd name="T1" fmla="*/ 253 h 422"/>
                  <a:gd name="T2" fmla="*/ 421 w 437"/>
                  <a:gd name="T3" fmla="*/ 226 h 422"/>
                  <a:gd name="T4" fmla="*/ 430 w 437"/>
                  <a:gd name="T5" fmla="*/ 177 h 422"/>
                  <a:gd name="T6" fmla="*/ 415 w 437"/>
                  <a:gd name="T7" fmla="*/ 161 h 422"/>
                  <a:gd name="T8" fmla="*/ 409 w 437"/>
                  <a:gd name="T9" fmla="*/ 129 h 422"/>
                  <a:gd name="T10" fmla="*/ 243 w 437"/>
                  <a:gd name="T11" fmla="*/ 25 h 422"/>
                  <a:gd name="T12" fmla="*/ 224 w 437"/>
                  <a:gd name="T13" fmla="*/ 8 h 422"/>
                  <a:gd name="T14" fmla="*/ 161 w 437"/>
                  <a:gd name="T15" fmla="*/ 102 h 422"/>
                  <a:gd name="T16" fmla="*/ 118 w 437"/>
                  <a:gd name="T17" fmla="*/ 149 h 422"/>
                  <a:gd name="T18" fmla="*/ 150 w 437"/>
                  <a:gd name="T19" fmla="*/ 198 h 422"/>
                  <a:gd name="T20" fmla="*/ 136 w 437"/>
                  <a:gd name="T21" fmla="*/ 213 h 422"/>
                  <a:gd name="T22" fmla="*/ 91 w 437"/>
                  <a:gd name="T23" fmla="*/ 246 h 422"/>
                  <a:gd name="T24" fmla="*/ 252 w 437"/>
                  <a:gd name="T25" fmla="*/ 384 h 422"/>
                  <a:gd name="T26" fmla="*/ 271 w 437"/>
                  <a:gd name="T27" fmla="*/ 421 h 422"/>
                  <a:gd name="T28" fmla="*/ 403 w 437"/>
                  <a:gd name="T29" fmla="*/ 370 h 422"/>
                  <a:gd name="T30" fmla="*/ 393 w 437"/>
                  <a:gd name="T31" fmla="*/ 324 h 422"/>
                  <a:gd name="T32" fmla="*/ 412 w 437"/>
                  <a:gd name="T33" fmla="*/ 312 h 422"/>
                  <a:gd name="T34" fmla="*/ 425 w 437"/>
                  <a:gd name="T35" fmla="*/ 268 h 422"/>
                  <a:gd name="T36" fmla="*/ 412 w 437"/>
                  <a:gd name="T37" fmla="*/ 173 h 422"/>
                  <a:gd name="T38" fmla="*/ 373 w 437"/>
                  <a:gd name="T39" fmla="*/ 156 h 422"/>
                  <a:gd name="T40" fmla="*/ 225 w 437"/>
                  <a:gd name="T41" fmla="*/ 42 h 422"/>
                  <a:gd name="T42" fmla="*/ 216 w 437"/>
                  <a:gd name="T43" fmla="*/ 57 h 422"/>
                  <a:gd name="T44" fmla="*/ 265 w 437"/>
                  <a:gd name="T45" fmla="*/ 74 h 422"/>
                  <a:gd name="T46" fmla="*/ 242 w 437"/>
                  <a:gd name="T47" fmla="*/ 51 h 422"/>
                  <a:gd name="T48" fmla="*/ 301 w 437"/>
                  <a:gd name="T49" fmla="*/ 83 h 422"/>
                  <a:gd name="T50" fmla="*/ 254 w 437"/>
                  <a:gd name="T51" fmla="*/ 128 h 422"/>
                  <a:gd name="T52" fmla="*/ 193 w 437"/>
                  <a:gd name="T53" fmla="*/ 136 h 422"/>
                  <a:gd name="T54" fmla="*/ 172 w 437"/>
                  <a:gd name="T55" fmla="*/ 85 h 422"/>
                  <a:gd name="T56" fmla="*/ 129 w 437"/>
                  <a:gd name="T57" fmla="*/ 151 h 422"/>
                  <a:gd name="T58" fmla="*/ 248 w 437"/>
                  <a:gd name="T59" fmla="*/ 135 h 422"/>
                  <a:gd name="T60" fmla="*/ 385 w 437"/>
                  <a:gd name="T61" fmla="*/ 136 h 422"/>
                  <a:gd name="T62" fmla="*/ 146 w 437"/>
                  <a:gd name="T63" fmla="*/ 149 h 422"/>
                  <a:gd name="T64" fmla="*/ 335 w 437"/>
                  <a:gd name="T65" fmla="*/ 185 h 422"/>
                  <a:gd name="T66" fmla="*/ 130 w 437"/>
                  <a:gd name="T67" fmla="*/ 156 h 422"/>
                  <a:gd name="T68" fmla="*/ 360 w 437"/>
                  <a:gd name="T69" fmla="*/ 221 h 422"/>
                  <a:gd name="T70" fmla="*/ 397 w 437"/>
                  <a:gd name="T71" fmla="*/ 201 h 422"/>
                  <a:gd name="T72" fmla="*/ 149 w 437"/>
                  <a:gd name="T73" fmla="*/ 209 h 422"/>
                  <a:gd name="T74" fmla="*/ 275 w 437"/>
                  <a:gd name="T75" fmla="*/ 253 h 422"/>
                  <a:gd name="T76" fmla="*/ 143 w 437"/>
                  <a:gd name="T77" fmla="*/ 219 h 422"/>
                  <a:gd name="T78" fmla="*/ 308 w 437"/>
                  <a:gd name="T79" fmla="*/ 372 h 422"/>
                  <a:gd name="T80" fmla="*/ 350 w 437"/>
                  <a:gd name="T81" fmla="*/ 359 h 422"/>
                  <a:gd name="T82" fmla="*/ 346 w 437"/>
                  <a:gd name="T83" fmla="*/ 338 h 422"/>
                  <a:gd name="T84" fmla="*/ 290 w 437"/>
                  <a:gd name="T85" fmla="*/ 350 h 422"/>
                  <a:gd name="T86" fmla="*/ 285 w 437"/>
                  <a:gd name="T87" fmla="*/ 364 h 422"/>
                  <a:gd name="T88" fmla="*/ 264 w 437"/>
                  <a:gd name="T89" fmla="*/ 362 h 422"/>
                  <a:gd name="T90" fmla="*/ 308 w 437"/>
                  <a:gd name="T91" fmla="*/ 332 h 422"/>
                  <a:gd name="T92" fmla="*/ 291 w 437"/>
                  <a:gd name="T93" fmla="*/ 380 h 422"/>
                  <a:gd name="T94" fmla="*/ 224 w 437"/>
                  <a:gd name="T95" fmla="*/ 335 h 422"/>
                  <a:gd name="T96" fmla="*/ 91 w 437"/>
                  <a:gd name="T97" fmla="*/ 257 h 422"/>
                  <a:gd name="T98" fmla="*/ 225 w 437"/>
                  <a:gd name="T99" fmla="*/ 340 h 422"/>
                  <a:gd name="T100" fmla="*/ 146 w 437"/>
                  <a:gd name="T101" fmla="*/ 254 h 422"/>
                  <a:gd name="T102" fmla="*/ 322 w 437"/>
                  <a:gd name="T103" fmla="*/ 297 h 422"/>
                  <a:gd name="T104" fmla="*/ 297 w 437"/>
                  <a:gd name="T105" fmla="*/ 319 h 422"/>
                  <a:gd name="T106" fmla="*/ 410 w 437"/>
                  <a:gd name="T107" fmla="*/ 27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37" h="422">
                    <a:moveTo>
                      <a:pt x="425" y="268"/>
                    </a:moveTo>
                    <a:cubicBezTo>
                      <a:pt x="423" y="268"/>
                      <a:pt x="422" y="268"/>
                      <a:pt x="421" y="269"/>
                    </a:cubicBezTo>
                    <a:cubicBezTo>
                      <a:pt x="420" y="263"/>
                      <a:pt x="419" y="258"/>
                      <a:pt x="418" y="253"/>
                    </a:cubicBezTo>
                    <a:cubicBezTo>
                      <a:pt x="417" y="245"/>
                      <a:pt x="419" y="236"/>
                      <a:pt x="416" y="228"/>
                    </a:cubicBezTo>
                    <a:cubicBezTo>
                      <a:pt x="416" y="228"/>
                      <a:pt x="415" y="228"/>
                      <a:pt x="415" y="227"/>
                    </a:cubicBezTo>
                    <a:cubicBezTo>
                      <a:pt x="417" y="227"/>
                      <a:pt x="419" y="226"/>
                      <a:pt x="421" y="226"/>
                    </a:cubicBezTo>
                    <a:cubicBezTo>
                      <a:pt x="423" y="225"/>
                      <a:pt x="426" y="221"/>
                      <a:pt x="425" y="218"/>
                    </a:cubicBezTo>
                    <a:cubicBezTo>
                      <a:pt x="421" y="208"/>
                      <a:pt x="416" y="200"/>
                      <a:pt x="407" y="194"/>
                    </a:cubicBezTo>
                    <a:cubicBezTo>
                      <a:pt x="417" y="187"/>
                      <a:pt x="425" y="181"/>
                      <a:pt x="430" y="177"/>
                    </a:cubicBezTo>
                    <a:cubicBezTo>
                      <a:pt x="437" y="172"/>
                      <a:pt x="430" y="160"/>
                      <a:pt x="423" y="165"/>
                    </a:cubicBezTo>
                    <a:cubicBezTo>
                      <a:pt x="420" y="167"/>
                      <a:pt x="418" y="168"/>
                      <a:pt x="416" y="170"/>
                    </a:cubicBezTo>
                    <a:cubicBezTo>
                      <a:pt x="417" y="167"/>
                      <a:pt x="416" y="164"/>
                      <a:pt x="415" y="161"/>
                    </a:cubicBezTo>
                    <a:cubicBezTo>
                      <a:pt x="414" y="154"/>
                      <a:pt x="414" y="147"/>
                      <a:pt x="415" y="141"/>
                    </a:cubicBezTo>
                    <a:cubicBezTo>
                      <a:pt x="416" y="138"/>
                      <a:pt x="414" y="135"/>
                      <a:pt x="412" y="134"/>
                    </a:cubicBezTo>
                    <a:cubicBezTo>
                      <a:pt x="413" y="132"/>
                      <a:pt x="411" y="129"/>
                      <a:pt x="409" y="129"/>
                    </a:cubicBezTo>
                    <a:cubicBezTo>
                      <a:pt x="408" y="126"/>
                      <a:pt x="406" y="123"/>
                      <a:pt x="402" y="123"/>
                    </a:cubicBezTo>
                    <a:cubicBezTo>
                      <a:pt x="369" y="121"/>
                      <a:pt x="342" y="109"/>
                      <a:pt x="312" y="97"/>
                    </a:cubicBezTo>
                    <a:cubicBezTo>
                      <a:pt x="328" y="52"/>
                      <a:pt x="286" y="10"/>
                      <a:pt x="243" y="25"/>
                    </a:cubicBezTo>
                    <a:cubicBezTo>
                      <a:pt x="243" y="19"/>
                      <a:pt x="244" y="13"/>
                      <a:pt x="242" y="7"/>
                    </a:cubicBezTo>
                    <a:cubicBezTo>
                      <a:pt x="241" y="3"/>
                      <a:pt x="238" y="2"/>
                      <a:pt x="235" y="2"/>
                    </a:cubicBezTo>
                    <a:cubicBezTo>
                      <a:pt x="231" y="0"/>
                      <a:pt x="225" y="2"/>
                      <a:pt x="224" y="8"/>
                    </a:cubicBezTo>
                    <a:cubicBezTo>
                      <a:pt x="224" y="16"/>
                      <a:pt x="224" y="24"/>
                      <a:pt x="225" y="32"/>
                    </a:cubicBezTo>
                    <a:cubicBezTo>
                      <a:pt x="209" y="33"/>
                      <a:pt x="193" y="37"/>
                      <a:pt x="179" y="46"/>
                    </a:cubicBezTo>
                    <a:cubicBezTo>
                      <a:pt x="161" y="57"/>
                      <a:pt x="158" y="82"/>
                      <a:pt x="161" y="102"/>
                    </a:cubicBezTo>
                    <a:cubicBezTo>
                      <a:pt x="161" y="107"/>
                      <a:pt x="163" y="111"/>
                      <a:pt x="165" y="116"/>
                    </a:cubicBezTo>
                    <a:cubicBezTo>
                      <a:pt x="159" y="120"/>
                      <a:pt x="154" y="126"/>
                      <a:pt x="148" y="131"/>
                    </a:cubicBezTo>
                    <a:cubicBezTo>
                      <a:pt x="139" y="138"/>
                      <a:pt x="129" y="144"/>
                      <a:pt x="118" y="149"/>
                    </a:cubicBezTo>
                    <a:cubicBezTo>
                      <a:pt x="115" y="151"/>
                      <a:pt x="117" y="155"/>
                      <a:pt x="120" y="154"/>
                    </a:cubicBezTo>
                    <a:cubicBezTo>
                      <a:pt x="121" y="154"/>
                      <a:pt x="122" y="154"/>
                      <a:pt x="123" y="153"/>
                    </a:cubicBezTo>
                    <a:cubicBezTo>
                      <a:pt x="109" y="173"/>
                      <a:pt x="123" y="188"/>
                      <a:pt x="150" y="198"/>
                    </a:cubicBezTo>
                    <a:cubicBezTo>
                      <a:pt x="150" y="198"/>
                      <a:pt x="150" y="198"/>
                      <a:pt x="150" y="198"/>
                    </a:cubicBezTo>
                    <a:cubicBezTo>
                      <a:pt x="145" y="202"/>
                      <a:pt x="145" y="203"/>
                      <a:pt x="139" y="208"/>
                    </a:cubicBezTo>
                    <a:cubicBezTo>
                      <a:pt x="137" y="209"/>
                      <a:pt x="136" y="211"/>
                      <a:pt x="136" y="213"/>
                    </a:cubicBezTo>
                    <a:cubicBezTo>
                      <a:pt x="127" y="225"/>
                      <a:pt x="131" y="237"/>
                      <a:pt x="144" y="248"/>
                    </a:cubicBezTo>
                    <a:cubicBezTo>
                      <a:pt x="127" y="243"/>
                      <a:pt x="111" y="243"/>
                      <a:pt x="94" y="245"/>
                    </a:cubicBezTo>
                    <a:cubicBezTo>
                      <a:pt x="93" y="245"/>
                      <a:pt x="92" y="246"/>
                      <a:pt x="91" y="246"/>
                    </a:cubicBezTo>
                    <a:cubicBezTo>
                      <a:pt x="91" y="246"/>
                      <a:pt x="91" y="246"/>
                      <a:pt x="91" y="247"/>
                    </a:cubicBezTo>
                    <a:cubicBezTo>
                      <a:pt x="0" y="321"/>
                      <a:pt x="198" y="377"/>
                      <a:pt x="245" y="388"/>
                    </a:cubicBezTo>
                    <a:cubicBezTo>
                      <a:pt x="248" y="389"/>
                      <a:pt x="251" y="387"/>
                      <a:pt x="252" y="384"/>
                    </a:cubicBezTo>
                    <a:cubicBezTo>
                      <a:pt x="256" y="386"/>
                      <a:pt x="261" y="387"/>
                      <a:pt x="267" y="388"/>
                    </a:cubicBezTo>
                    <a:cubicBezTo>
                      <a:pt x="267" y="396"/>
                      <a:pt x="266" y="404"/>
                      <a:pt x="264" y="413"/>
                    </a:cubicBezTo>
                    <a:cubicBezTo>
                      <a:pt x="263" y="417"/>
                      <a:pt x="266" y="421"/>
                      <a:pt x="271" y="421"/>
                    </a:cubicBezTo>
                    <a:cubicBezTo>
                      <a:pt x="292" y="422"/>
                      <a:pt x="296" y="407"/>
                      <a:pt x="293" y="390"/>
                    </a:cubicBezTo>
                    <a:cubicBezTo>
                      <a:pt x="338" y="392"/>
                      <a:pt x="390" y="385"/>
                      <a:pt x="406" y="381"/>
                    </a:cubicBezTo>
                    <a:cubicBezTo>
                      <a:pt x="413" y="380"/>
                      <a:pt x="410" y="368"/>
                      <a:pt x="403" y="370"/>
                    </a:cubicBezTo>
                    <a:cubicBezTo>
                      <a:pt x="402" y="370"/>
                      <a:pt x="400" y="370"/>
                      <a:pt x="399" y="371"/>
                    </a:cubicBezTo>
                    <a:cubicBezTo>
                      <a:pt x="399" y="371"/>
                      <a:pt x="399" y="371"/>
                      <a:pt x="399" y="371"/>
                    </a:cubicBezTo>
                    <a:cubicBezTo>
                      <a:pt x="391" y="355"/>
                      <a:pt x="391" y="340"/>
                      <a:pt x="393" y="324"/>
                    </a:cubicBezTo>
                    <a:cubicBezTo>
                      <a:pt x="393" y="323"/>
                      <a:pt x="393" y="323"/>
                      <a:pt x="393" y="323"/>
                    </a:cubicBezTo>
                    <a:cubicBezTo>
                      <a:pt x="398" y="322"/>
                      <a:pt x="403" y="322"/>
                      <a:pt x="408" y="321"/>
                    </a:cubicBezTo>
                    <a:cubicBezTo>
                      <a:pt x="412" y="320"/>
                      <a:pt x="414" y="315"/>
                      <a:pt x="412" y="312"/>
                    </a:cubicBezTo>
                    <a:cubicBezTo>
                      <a:pt x="408" y="304"/>
                      <a:pt x="404" y="296"/>
                      <a:pt x="400" y="289"/>
                    </a:cubicBezTo>
                    <a:cubicBezTo>
                      <a:pt x="412" y="286"/>
                      <a:pt x="423" y="282"/>
                      <a:pt x="429" y="278"/>
                    </a:cubicBezTo>
                    <a:cubicBezTo>
                      <a:pt x="435" y="275"/>
                      <a:pt x="431" y="266"/>
                      <a:pt x="425" y="268"/>
                    </a:cubicBezTo>
                    <a:close/>
                    <a:moveTo>
                      <a:pt x="403" y="162"/>
                    </a:moveTo>
                    <a:cubicBezTo>
                      <a:pt x="404" y="165"/>
                      <a:pt x="405" y="168"/>
                      <a:pt x="407" y="170"/>
                    </a:cubicBezTo>
                    <a:cubicBezTo>
                      <a:pt x="409" y="173"/>
                      <a:pt x="410" y="173"/>
                      <a:pt x="412" y="173"/>
                    </a:cubicBezTo>
                    <a:cubicBezTo>
                      <a:pt x="406" y="177"/>
                      <a:pt x="399" y="182"/>
                      <a:pt x="393" y="186"/>
                    </a:cubicBezTo>
                    <a:cubicBezTo>
                      <a:pt x="384" y="191"/>
                      <a:pt x="362" y="205"/>
                      <a:pt x="352" y="197"/>
                    </a:cubicBezTo>
                    <a:cubicBezTo>
                      <a:pt x="338" y="185"/>
                      <a:pt x="364" y="162"/>
                      <a:pt x="373" y="156"/>
                    </a:cubicBezTo>
                    <a:cubicBezTo>
                      <a:pt x="382" y="150"/>
                      <a:pt x="391" y="143"/>
                      <a:pt x="402" y="139"/>
                    </a:cubicBezTo>
                    <a:cubicBezTo>
                      <a:pt x="400" y="147"/>
                      <a:pt x="401" y="154"/>
                      <a:pt x="403" y="162"/>
                    </a:cubicBezTo>
                    <a:close/>
                    <a:moveTo>
                      <a:pt x="225" y="42"/>
                    </a:moveTo>
                    <a:cubicBezTo>
                      <a:pt x="225" y="45"/>
                      <a:pt x="226" y="47"/>
                      <a:pt x="226" y="49"/>
                    </a:cubicBezTo>
                    <a:cubicBezTo>
                      <a:pt x="222" y="49"/>
                      <a:pt x="218" y="50"/>
                      <a:pt x="216" y="52"/>
                    </a:cubicBezTo>
                    <a:cubicBezTo>
                      <a:pt x="215" y="53"/>
                      <a:pt x="215" y="55"/>
                      <a:pt x="216" y="57"/>
                    </a:cubicBezTo>
                    <a:cubicBezTo>
                      <a:pt x="221" y="61"/>
                      <a:pt x="229" y="61"/>
                      <a:pt x="236" y="62"/>
                    </a:cubicBezTo>
                    <a:cubicBezTo>
                      <a:pt x="242" y="63"/>
                      <a:pt x="247" y="64"/>
                      <a:pt x="252" y="66"/>
                    </a:cubicBezTo>
                    <a:cubicBezTo>
                      <a:pt x="257" y="68"/>
                      <a:pt x="261" y="71"/>
                      <a:pt x="265" y="74"/>
                    </a:cubicBezTo>
                    <a:cubicBezTo>
                      <a:pt x="269" y="76"/>
                      <a:pt x="275" y="72"/>
                      <a:pt x="273" y="68"/>
                    </a:cubicBezTo>
                    <a:cubicBezTo>
                      <a:pt x="269" y="57"/>
                      <a:pt x="254" y="53"/>
                      <a:pt x="244" y="51"/>
                    </a:cubicBezTo>
                    <a:cubicBezTo>
                      <a:pt x="243" y="51"/>
                      <a:pt x="243" y="51"/>
                      <a:pt x="242" y="51"/>
                    </a:cubicBezTo>
                    <a:cubicBezTo>
                      <a:pt x="242" y="46"/>
                      <a:pt x="242" y="41"/>
                      <a:pt x="242" y="36"/>
                    </a:cubicBezTo>
                    <a:cubicBezTo>
                      <a:pt x="256" y="34"/>
                      <a:pt x="268" y="32"/>
                      <a:pt x="282" y="38"/>
                    </a:cubicBezTo>
                    <a:cubicBezTo>
                      <a:pt x="299" y="46"/>
                      <a:pt x="302" y="66"/>
                      <a:pt x="301" y="83"/>
                    </a:cubicBezTo>
                    <a:cubicBezTo>
                      <a:pt x="300" y="97"/>
                      <a:pt x="293" y="110"/>
                      <a:pt x="284" y="121"/>
                    </a:cubicBezTo>
                    <a:cubicBezTo>
                      <a:pt x="280" y="126"/>
                      <a:pt x="274" y="131"/>
                      <a:pt x="269" y="135"/>
                    </a:cubicBezTo>
                    <a:cubicBezTo>
                      <a:pt x="261" y="140"/>
                      <a:pt x="258" y="135"/>
                      <a:pt x="254" y="128"/>
                    </a:cubicBezTo>
                    <a:cubicBezTo>
                      <a:pt x="253" y="127"/>
                      <a:pt x="250" y="126"/>
                      <a:pt x="249" y="128"/>
                    </a:cubicBezTo>
                    <a:cubicBezTo>
                      <a:pt x="247" y="124"/>
                      <a:pt x="242" y="123"/>
                      <a:pt x="239" y="127"/>
                    </a:cubicBezTo>
                    <a:cubicBezTo>
                      <a:pt x="226" y="145"/>
                      <a:pt x="211" y="151"/>
                      <a:pt x="193" y="136"/>
                    </a:cubicBezTo>
                    <a:cubicBezTo>
                      <a:pt x="186" y="130"/>
                      <a:pt x="181" y="123"/>
                      <a:pt x="177" y="114"/>
                    </a:cubicBezTo>
                    <a:cubicBezTo>
                      <a:pt x="177" y="114"/>
                      <a:pt x="177" y="113"/>
                      <a:pt x="177" y="113"/>
                    </a:cubicBezTo>
                    <a:cubicBezTo>
                      <a:pt x="173" y="104"/>
                      <a:pt x="172" y="94"/>
                      <a:pt x="172" y="85"/>
                    </a:cubicBezTo>
                    <a:cubicBezTo>
                      <a:pt x="173" y="53"/>
                      <a:pt x="201" y="49"/>
                      <a:pt x="225" y="42"/>
                    </a:cubicBezTo>
                    <a:close/>
                    <a:moveTo>
                      <a:pt x="130" y="156"/>
                    </a:moveTo>
                    <a:cubicBezTo>
                      <a:pt x="131" y="154"/>
                      <a:pt x="130" y="152"/>
                      <a:pt x="129" y="151"/>
                    </a:cubicBezTo>
                    <a:cubicBezTo>
                      <a:pt x="137" y="148"/>
                      <a:pt x="144" y="145"/>
                      <a:pt x="151" y="140"/>
                    </a:cubicBezTo>
                    <a:cubicBezTo>
                      <a:pt x="157" y="136"/>
                      <a:pt x="164" y="132"/>
                      <a:pt x="170" y="126"/>
                    </a:cubicBezTo>
                    <a:cubicBezTo>
                      <a:pt x="188" y="156"/>
                      <a:pt x="226" y="173"/>
                      <a:pt x="248" y="135"/>
                    </a:cubicBezTo>
                    <a:cubicBezTo>
                      <a:pt x="248" y="146"/>
                      <a:pt x="259" y="152"/>
                      <a:pt x="270" y="147"/>
                    </a:cubicBezTo>
                    <a:cubicBezTo>
                      <a:pt x="288" y="140"/>
                      <a:pt x="301" y="121"/>
                      <a:pt x="309" y="104"/>
                    </a:cubicBezTo>
                    <a:cubicBezTo>
                      <a:pt x="331" y="120"/>
                      <a:pt x="358" y="132"/>
                      <a:pt x="385" y="136"/>
                    </a:cubicBezTo>
                    <a:cubicBezTo>
                      <a:pt x="365" y="143"/>
                      <a:pt x="344" y="157"/>
                      <a:pt x="337" y="175"/>
                    </a:cubicBezTo>
                    <a:cubicBezTo>
                      <a:pt x="309" y="167"/>
                      <a:pt x="278" y="166"/>
                      <a:pt x="250" y="162"/>
                    </a:cubicBezTo>
                    <a:cubicBezTo>
                      <a:pt x="215" y="158"/>
                      <a:pt x="181" y="153"/>
                      <a:pt x="146" y="149"/>
                    </a:cubicBezTo>
                    <a:cubicBezTo>
                      <a:pt x="143" y="148"/>
                      <a:pt x="143" y="154"/>
                      <a:pt x="146" y="155"/>
                    </a:cubicBezTo>
                    <a:cubicBezTo>
                      <a:pt x="176" y="164"/>
                      <a:pt x="207" y="170"/>
                      <a:pt x="238" y="174"/>
                    </a:cubicBezTo>
                    <a:cubicBezTo>
                      <a:pt x="270" y="178"/>
                      <a:pt x="303" y="185"/>
                      <a:pt x="335" y="185"/>
                    </a:cubicBezTo>
                    <a:cubicBezTo>
                      <a:pt x="335" y="190"/>
                      <a:pt x="336" y="195"/>
                      <a:pt x="338" y="200"/>
                    </a:cubicBezTo>
                    <a:cubicBezTo>
                      <a:pt x="340" y="205"/>
                      <a:pt x="343" y="208"/>
                      <a:pt x="346" y="210"/>
                    </a:cubicBezTo>
                    <a:cubicBezTo>
                      <a:pt x="292" y="214"/>
                      <a:pt x="105" y="203"/>
                      <a:pt x="130" y="156"/>
                    </a:cubicBezTo>
                    <a:close/>
                    <a:moveTo>
                      <a:pt x="153" y="202"/>
                    </a:moveTo>
                    <a:cubicBezTo>
                      <a:pt x="154" y="201"/>
                      <a:pt x="154" y="200"/>
                      <a:pt x="153" y="199"/>
                    </a:cubicBezTo>
                    <a:cubicBezTo>
                      <a:pt x="215" y="223"/>
                      <a:pt x="337" y="227"/>
                      <a:pt x="360" y="221"/>
                    </a:cubicBezTo>
                    <a:cubicBezTo>
                      <a:pt x="363" y="220"/>
                      <a:pt x="364" y="216"/>
                      <a:pt x="363" y="213"/>
                    </a:cubicBezTo>
                    <a:cubicBezTo>
                      <a:pt x="374" y="212"/>
                      <a:pt x="385" y="207"/>
                      <a:pt x="396" y="200"/>
                    </a:cubicBezTo>
                    <a:cubicBezTo>
                      <a:pt x="396" y="200"/>
                      <a:pt x="396" y="200"/>
                      <a:pt x="397" y="201"/>
                    </a:cubicBezTo>
                    <a:cubicBezTo>
                      <a:pt x="428" y="221"/>
                      <a:pt x="375" y="227"/>
                      <a:pt x="363" y="231"/>
                    </a:cubicBezTo>
                    <a:cubicBezTo>
                      <a:pt x="338" y="239"/>
                      <a:pt x="313" y="243"/>
                      <a:pt x="287" y="242"/>
                    </a:cubicBezTo>
                    <a:cubicBezTo>
                      <a:pt x="241" y="240"/>
                      <a:pt x="193" y="223"/>
                      <a:pt x="149" y="209"/>
                    </a:cubicBezTo>
                    <a:cubicBezTo>
                      <a:pt x="151" y="207"/>
                      <a:pt x="152" y="204"/>
                      <a:pt x="153" y="202"/>
                    </a:cubicBezTo>
                    <a:close/>
                    <a:moveTo>
                      <a:pt x="143" y="219"/>
                    </a:moveTo>
                    <a:cubicBezTo>
                      <a:pt x="185" y="235"/>
                      <a:pt x="231" y="248"/>
                      <a:pt x="275" y="253"/>
                    </a:cubicBezTo>
                    <a:cubicBezTo>
                      <a:pt x="281" y="253"/>
                      <a:pt x="286" y="254"/>
                      <a:pt x="292" y="254"/>
                    </a:cubicBezTo>
                    <a:cubicBezTo>
                      <a:pt x="288" y="268"/>
                      <a:pt x="290" y="279"/>
                      <a:pt x="297" y="286"/>
                    </a:cubicBezTo>
                    <a:cubicBezTo>
                      <a:pt x="245" y="276"/>
                      <a:pt x="133" y="256"/>
                      <a:pt x="143" y="219"/>
                    </a:cubicBezTo>
                    <a:close/>
                    <a:moveTo>
                      <a:pt x="291" y="380"/>
                    </a:moveTo>
                    <a:cubicBezTo>
                      <a:pt x="290" y="377"/>
                      <a:pt x="288" y="373"/>
                      <a:pt x="287" y="370"/>
                    </a:cubicBezTo>
                    <a:cubicBezTo>
                      <a:pt x="293" y="372"/>
                      <a:pt x="303" y="371"/>
                      <a:pt x="308" y="372"/>
                    </a:cubicBezTo>
                    <a:cubicBezTo>
                      <a:pt x="326" y="373"/>
                      <a:pt x="345" y="374"/>
                      <a:pt x="363" y="374"/>
                    </a:cubicBezTo>
                    <a:cubicBezTo>
                      <a:pt x="370" y="375"/>
                      <a:pt x="371" y="364"/>
                      <a:pt x="365" y="362"/>
                    </a:cubicBezTo>
                    <a:cubicBezTo>
                      <a:pt x="360" y="361"/>
                      <a:pt x="355" y="360"/>
                      <a:pt x="350" y="359"/>
                    </a:cubicBezTo>
                    <a:cubicBezTo>
                      <a:pt x="351" y="359"/>
                      <a:pt x="352" y="358"/>
                      <a:pt x="353" y="358"/>
                    </a:cubicBezTo>
                    <a:cubicBezTo>
                      <a:pt x="360" y="356"/>
                      <a:pt x="359" y="345"/>
                      <a:pt x="351" y="344"/>
                    </a:cubicBezTo>
                    <a:cubicBezTo>
                      <a:pt x="352" y="341"/>
                      <a:pt x="350" y="338"/>
                      <a:pt x="346" y="338"/>
                    </a:cubicBezTo>
                    <a:cubicBezTo>
                      <a:pt x="338" y="339"/>
                      <a:pt x="330" y="342"/>
                      <a:pt x="322" y="342"/>
                    </a:cubicBezTo>
                    <a:cubicBezTo>
                      <a:pt x="317" y="342"/>
                      <a:pt x="315" y="346"/>
                      <a:pt x="315" y="350"/>
                    </a:cubicBezTo>
                    <a:cubicBezTo>
                      <a:pt x="307" y="350"/>
                      <a:pt x="298" y="350"/>
                      <a:pt x="290" y="350"/>
                    </a:cubicBezTo>
                    <a:cubicBezTo>
                      <a:pt x="283" y="350"/>
                      <a:pt x="281" y="361"/>
                      <a:pt x="288" y="362"/>
                    </a:cubicBezTo>
                    <a:cubicBezTo>
                      <a:pt x="289" y="362"/>
                      <a:pt x="290" y="363"/>
                      <a:pt x="291" y="363"/>
                    </a:cubicBezTo>
                    <a:cubicBezTo>
                      <a:pt x="289" y="363"/>
                      <a:pt x="286" y="364"/>
                      <a:pt x="285" y="364"/>
                    </a:cubicBezTo>
                    <a:cubicBezTo>
                      <a:pt x="284" y="362"/>
                      <a:pt x="283" y="360"/>
                      <a:pt x="282" y="359"/>
                    </a:cubicBezTo>
                    <a:cubicBezTo>
                      <a:pt x="279" y="354"/>
                      <a:pt x="273" y="355"/>
                      <a:pt x="271" y="358"/>
                    </a:cubicBezTo>
                    <a:cubicBezTo>
                      <a:pt x="268" y="356"/>
                      <a:pt x="264" y="358"/>
                      <a:pt x="264" y="362"/>
                    </a:cubicBezTo>
                    <a:cubicBezTo>
                      <a:pt x="265" y="367"/>
                      <a:pt x="266" y="372"/>
                      <a:pt x="266" y="377"/>
                    </a:cubicBezTo>
                    <a:cubicBezTo>
                      <a:pt x="244" y="372"/>
                      <a:pt x="230" y="360"/>
                      <a:pt x="239" y="338"/>
                    </a:cubicBezTo>
                    <a:cubicBezTo>
                      <a:pt x="261" y="340"/>
                      <a:pt x="288" y="333"/>
                      <a:pt x="308" y="332"/>
                    </a:cubicBezTo>
                    <a:cubicBezTo>
                      <a:pt x="332" y="330"/>
                      <a:pt x="356" y="328"/>
                      <a:pt x="380" y="325"/>
                    </a:cubicBezTo>
                    <a:cubicBezTo>
                      <a:pt x="376" y="341"/>
                      <a:pt x="380" y="359"/>
                      <a:pt x="388" y="373"/>
                    </a:cubicBezTo>
                    <a:cubicBezTo>
                      <a:pt x="365" y="377"/>
                      <a:pt x="324" y="382"/>
                      <a:pt x="291" y="380"/>
                    </a:cubicBezTo>
                    <a:close/>
                    <a:moveTo>
                      <a:pt x="297" y="319"/>
                    </a:moveTo>
                    <a:cubicBezTo>
                      <a:pt x="276" y="321"/>
                      <a:pt x="241" y="318"/>
                      <a:pt x="224" y="334"/>
                    </a:cubicBezTo>
                    <a:cubicBezTo>
                      <a:pt x="223" y="334"/>
                      <a:pt x="224" y="335"/>
                      <a:pt x="224" y="335"/>
                    </a:cubicBezTo>
                    <a:cubicBezTo>
                      <a:pt x="226" y="336"/>
                      <a:pt x="228" y="336"/>
                      <a:pt x="231" y="337"/>
                    </a:cubicBezTo>
                    <a:cubicBezTo>
                      <a:pt x="222" y="353"/>
                      <a:pt x="223" y="364"/>
                      <a:pt x="230" y="372"/>
                    </a:cubicBezTo>
                    <a:cubicBezTo>
                      <a:pt x="170" y="356"/>
                      <a:pt x="45" y="323"/>
                      <a:pt x="91" y="257"/>
                    </a:cubicBezTo>
                    <a:cubicBezTo>
                      <a:pt x="108" y="276"/>
                      <a:pt x="128" y="290"/>
                      <a:pt x="150" y="303"/>
                    </a:cubicBezTo>
                    <a:cubicBezTo>
                      <a:pt x="172" y="317"/>
                      <a:pt x="196" y="335"/>
                      <a:pt x="221" y="345"/>
                    </a:cubicBezTo>
                    <a:cubicBezTo>
                      <a:pt x="224" y="346"/>
                      <a:pt x="227" y="342"/>
                      <a:pt x="225" y="340"/>
                    </a:cubicBezTo>
                    <a:cubicBezTo>
                      <a:pt x="212" y="322"/>
                      <a:pt x="188" y="311"/>
                      <a:pt x="169" y="301"/>
                    </a:cubicBezTo>
                    <a:cubicBezTo>
                      <a:pt x="147" y="288"/>
                      <a:pt x="125" y="275"/>
                      <a:pt x="108" y="256"/>
                    </a:cubicBezTo>
                    <a:cubicBezTo>
                      <a:pt x="121" y="254"/>
                      <a:pt x="133" y="253"/>
                      <a:pt x="146" y="254"/>
                    </a:cubicBezTo>
                    <a:cubicBezTo>
                      <a:pt x="148" y="254"/>
                      <a:pt x="149" y="253"/>
                      <a:pt x="149" y="252"/>
                    </a:cubicBezTo>
                    <a:cubicBezTo>
                      <a:pt x="191" y="282"/>
                      <a:pt x="296" y="303"/>
                      <a:pt x="317" y="301"/>
                    </a:cubicBezTo>
                    <a:cubicBezTo>
                      <a:pt x="319" y="301"/>
                      <a:pt x="321" y="299"/>
                      <a:pt x="322" y="297"/>
                    </a:cubicBezTo>
                    <a:cubicBezTo>
                      <a:pt x="341" y="300"/>
                      <a:pt x="366" y="297"/>
                      <a:pt x="387" y="292"/>
                    </a:cubicBezTo>
                    <a:cubicBezTo>
                      <a:pt x="390" y="298"/>
                      <a:pt x="394" y="304"/>
                      <a:pt x="397" y="310"/>
                    </a:cubicBezTo>
                    <a:cubicBezTo>
                      <a:pt x="364" y="315"/>
                      <a:pt x="331" y="316"/>
                      <a:pt x="297" y="319"/>
                    </a:cubicBezTo>
                    <a:close/>
                    <a:moveTo>
                      <a:pt x="297" y="254"/>
                    </a:moveTo>
                    <a:cubicBezTo>
                      <a:pt x="335" y="253"/>
                      <a:pt x="370" y="242"/>
                      <a:pt x="406" y="230"/>
                    </a:cubicBezTo>
                    <a:cubicBezTo>
                      <a:pt x="401" y="242"/>
                      <a:pt x="405" y="260"/>
                      <a:pt x="410" y="272"/>
                    </a:cubicBezTo>
                    <a:cubicBezTo>
                      <a:pt x="371" y="284"/>
                      <a:pt x="302" y="306"/>
                      <a:pt x="297" y="2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6" name="Freeform 456"/>
              <p:cNvSpPr/>
              <p:nvPr/>
            </p:nvSpPr>
            <p:spPr bwMode="auto">
              <a:xfrm>
                <a:off x="5012" y="283"/>
                <a:ext cx="141" cy="59"/>
              </a:xfrm>
              <a:custGeom>
                <a:avLst/>
                <a:gdLst>
                  <a:gd name="T0" fmla="*/ 67 w 70"/>
                  <a:gd name="T1" fmla="*/ 13 h 29"/>
                  <a:gd name="T2" fmla="*/ 65 w 70"/>
                  <a:gd name="T3" fmla="*/ 5 h 29"/>
                  <a:gd name="T4" fmla="*/ 61 w 70"/>
                  <a:gd name="T5" fmla="*/ 2 h 29"/>
                  <a:gd name="T6" fmla="*/ 55 w 70"/>
                  <a:gd name="T7" fmla="*/ 1 h 29"/>
                  <a:gd name="T8" fmla="*/ 47 w 70"/>
                  <a:gd name="T9" fmla="*/ 0 h 29"/>
                  <a:gd name="T10" fmla="*/ 40 w 70"/>
                  <a:gd name="T11" fmla="*/ 6 h 29"/>
                  <a:gd name="T12" fmla="*/ 8 w 70"/>
                  <a:gd name="T13" fmla="*/ 10 h 29"/>
                  <a:gd name="T14" fmla="*/ 8 w 70"/>
                  <a:gd name="T15" fmla="*/ 10 h 29"/>
                  <a:gd name="T16" fmla="*/ 8 w 70"/>
                  <a:gd name="T17" fmla="*/ 10 h 29"/>
                  <a:gd name="T18" fmla="*/ 6 w 70"/>
                  <a:gd name="T19" fmla="*/ 10 h 29"/>
                  <a:gd name="T20" fmla="*/ 3 w 70"/>
                  <a:gd name="T21" fmla="*/ 22 h 29"/>
                  <a:gd name="T22" fmla="*/ 6 w 70"/>
                  <a:gd name="T23" fmla="*/ 29 h 29"/>
                  <a:gd name="T24" fmla="*/ 62 w 70"/>
                  <a:gd name="T25" fmla="*/ 25 h 29"/>
                  <a:gd name="T26" fmla="*/ 67 w 70"/>
                  <a:gd name="T27" fmla="*/ 1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0" h="29">
                    <a:moveTo>
                      <a:pt x="67" y="13"/>
                    </a:moveTo>
                    <a:cubicBezTo>
                      <a:pt x="67" y="10"/>
                      <a:pt x="67" y="7"/>
                      <a:pt x="65" y="5"/>
                    </a:cubicBezTo>
                    <a:cubicBezTo>
                      <a:pt x="64" y="3"/>
                      <a:pt x="63" y="2"/>
                      <a:pt x="61" y="2"/>
                    </a:cubicBezTo>
                    <a:cubicBezTo>
                      <a:pt x="59" y="1"/>
                      <a:pt x="57" y="1"/>
                      <a:pt x="55" y="1"/>
                    </a:cubicBezTo>
                    <a:cubicBezTo>
                      <a:pt x="52" y="1"/>
                      <a:pt x="50" y="0"/>
                      <a:pt x="47" y="0"/>
                    </a:cubicBezTo>
                    <a:cubicBezTo>
                      <a:pt x="43" y="0"/>
                      <a:pt x="41" y="3"/>
                      <a:pt x="40" y="6"/>
                    </a:cubicBezTo>
                    <a:cubicBezTo>
                      <a:pt x="30" y="8"/>
                      <a:pt x="19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6" y="10"/>
                    </a:cubicBezTo>
                    <a:cubicBezTo>
                      <a:pt x="0" y="11"/>
                      <a:pt x="0" y="18"/>
                      <a:pt x="3" y="22"/>
                    </a:cubicBezTo>
                    <a:cubicBezTo>
                      <a:pt x="1" y="25"/>
                      <a:pt x="2" y="29"/>
                      <a:pt x="6" y="29"/>
                    </a:cubicBezTo>
                    <a:cubicBezTo>
                      <a:pt x="24" y="28"/>
                      <a:pt x="43" y="25"/>
                      <a:pt x="62" y="25"/>
                    </a:cubicBezTo>
                    <a:cubicBezTo>
                      <a:pt x="69" y="24"/>
                      <a:pt x="70" y="17"/>
                      <a:pt x="6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7" name="Freeform 457"/>
              <p:cNvSpPr/>
              <p:nvPr/>
            </p:nvSpPr>
            <p:spPr bwMode="auto">
              <a:xfrm>
                <a:off x="5054" y="102"/>
                <a:ext cx="105" cy="56"/>
              </a:xfrm>
              <a:custGeom>
                <a:avLst/>
                <a:gdLst>
                  <a:gd name="T0" fmla="*/ 42 w 52"/>
                  <a:gd name="T1" fmla="*/ 2 h 28"/>
                  <a:gd name="T2" fmla="*/ 40 w 52"/>
                  <a:gd name="T3" fmla="*/ 2 h 28"/>
                  <a:gd name="T4" fmla="*/ 36 w 52"/>
                  <a:gd name="T5" fmla="*/ 0 h 28"/>
                  <a:gd name="T6" fmla="*/ 6 w 52"/>
                  <a:gd name="T7" fmla="*/ 15 h 28"/>
                  <a:gd name="T8" fmla="*/ 11 w 52"/>
                  <a:gd name="T9" fmla="*/ 26 h 28"/>
                  <a:gd name="T10" fmla="*/ 21 w 52"/>
                  <a:gd name="T11" fmla="*/ 23 h 28"/>
                  <a:gd name="T12" fmla="*/ 23 w 52"/>
                  <a:gd name="T13" fmla="*/ 24 h 28"/>
                  <a:gd name="T14" fmla="*/ 33 w 52"/>
                  <a:gd name="T15" fmla="*/ 21 h 28"/>
                  <a:gd name="T16" fmla="*/ 45 w 52"/>
                  <a:gd name="T17" fmla="*/ 13 h 28"/>
                  <a:gd name="T18" fmla="*/ 46 w 52"/>
                  <a:gd name="T19" fmla="*/ 13 h 28"/>
                  <a:gd name="T20" fmla="*/ 46 w 52"/>
                  <a:gd name="T21" fmla="*/ 13 h 28"/>
                  <a:gd name="T22" fmla="*/ 47 w 52"/>
                  <a:gd name="T23" fmla="*/ 12 h 28"/>
                  <a:gd name="T24" fmla="*/ 42 w 52"/>
                  <a:gd name="T25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28">
                    <a:moveTo>
                      <a:pt x="42" y="2"/>
                    </a:moveTo>
                    <a:cubicBezTo>
                      <a:pt x="41" y="2"/>
                      <a:pt x="41" y="2"/>
                      <a:pt x="40" y="2"/>
                    </a:cubicBezTo>
                    <a:cubicBezTo>
                      <a:pt x="40" y="1"/>
                      <a:pt x="38" y="0"/>
                      <a:pt x="36" y="0"/>
                    </a:cubicBezTo>
                    <a:cubicBezTo>
                      <a:pt x="25" y="0"/>
                      <a:pt x="15" y="10"/>
                      <a:pt x="6" y="15"/>
                    </a:cubicBezTo>
                    <a:cubicBezTo>
                      <a:pt x="0" y="18"/>
                      <a:pt x="4" y="28"/>
                      <a:pt x="11" y="26"/>
                    </a:cubicBezTo>
                    <a:cubicBezTo>
                      <a:pt x="14" y="25"/>
                      <a:pt x="17" y="24"/>
                      <a:pt x="21" y="23"/>
                    </a:cubicBezTo>
                    <a:cubicBezTo>
                      <a:pt x="21" y="23"/>
                      <a:pt x="22" y="24"/>
                      <a:pt x="23" y="24"/>
                    </a:cubicBezTo>
                    <a:cubicBezTo>
                      <a:pt x="26" y="24"/>
                      <a:pt x="30" y="22"/>
                      <a:pt x="33" y="21"/>
                    </a:cubicBezTo>
                    <a:cubicBezTo>
                      <a:pt x="37" y="19"/>
                      <a:pt x="41" y="16"/>
                      <a:pt x="45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52" y="8"/>
                      <a:pt x="47" y="0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8" name="Freeform 458"/>
              <p:cNvSpPr>
                <a:spLocks noEditPoints="1"/>
              </p:cNvSpPr>
              <p:nvPr/>
            </p:nvSpPr>
            <p:spPr bwMode="auto">
              <a:xfrm>
                <a:off x="1037" y="2549"/>
                <a:ext cx="393" cy="397"/>
              </a:xfrm>
              <a:custGeom>
                <a:avLst/>
                <a:gdLst>
                  <a:gd name="T0" fmla="*/ 170 w 195"/>
                  <a:gd name="T1" fmla="*/ 50 h 197"/>
                  <a:gd name="T2" fmla="*/ 151 w 195"/>
                  <a:gd name="T3" fmla="*/ 4 h 197"/>
                  <a:gd name="T4" fmla="*/ 57 w 195"/>
                  <a:gd name="T5" fmla="*/ 65 h 197"/>
                  <a:gd name="T6" fmla="*/ 15 w 195"/>
                  <a:gd name="T7" fmla="*/ 162 h 197"/>
                  <a:gd name="T8" fmla="*/ 88 w 195"/>
                  <a:gd name="T9" fmla="*/ 158 h 197"/>
                  <a:gd name="T10" fmla="*/ 145 w 195"/>
                  <a:gd name="T11" fmla="*/ 103 h 197"/>
                  <a:gd name="T12" fmla="*/ 139 w 195"/>
                  <a:gd name="T13" fmla="*/ 90 h 197"/>
                  <a:gd name="T14" fmla="*/ 170 w 195"/>
                  <a:gd name="T15" fmla="*/ 50 h 197"/>
                  <a:gd name="T16" fmla="*/ 149 w 195"/>
                  <a:gd name="T17" fmla="*/ 17 h 197"/>
                  <a:gd name="T18" fmla="*/ 97 w 195"/>
                  <a:gd name="T19" fmla="*/ 104 h 197"/>
                  <a:gd name="T20" fmla="*/ 74 w 195"/>
                  <a:gd name="T21" fmla="*/ 110 h 197"/>
                  <a:gd name="T22" fmla="*/ 84 w 195"/>
                  <a:gd name="T23" fmla="*/ 77 h 197"/>
                  <a:gd name="T24" fmla="*/ 121 w 195"/>
                  <a:gd name="T25" fmla="*/ 47 h 197"/>
                  <a:gd name="T26" fmla="*/ 124 w 195"/>
                  <a:gd name="T27" fmla="*/ 64 h 197"/>
                  <a:gd name="T28" fmla="*/ 111 w 195"/>
                  <a:gd name="T29" fmla="*/ 78 h 197"/>
                  <a:gd name="T30" fmla="*/ 115 w 195"/>
                  <a:gd name="T31" fmla="*/ 83 h 197"/>
                  <a:gd name="T32" fmla="*/ 147 w 195"/>
                  <a:gd name="T33" fmla="*/ 50 h 197"/>
                  <a:gd name="T34" fmla="*/ 128 w 195"/>
                  <a:gd name="T35" fmla="*/ 32 h 197"/>
                  <a:gd name="T36" fmla="*/ 82 w 195"/>
                  <a:gd name="T37" fmla="*/ 58 h 197"/>
                  <a:gd name="T38" fmla="*/ 149 w 195"/>
                  <a:gd name="T39" fmla="*/ 17 h 197"/>
                  <a:gd name="T40" fmla="*/ 87 w 195"/>
                  <a:gd name="T41" fmla="*/ 141 h 197"/>
                  <a:gd name="T42" fmla="*/ 27 w 195"/>
                  <a:gd name="T43" fmla="*/ 140 h 197"/>
                  <a:gd name="T44" fmla="*/ 62 w 195"/>
                  <a:gd name="T45" fmla="*/ 81 h 197"/>
                  <a:gd name="T46" fmla="*/ 56 w 195"/>
                  <a:gd name="T47" fmla="*/ 102 h 197"/>
                  <a:gd name="T48" fmla="*/ 100 w 195"/>
                  <a:gd name="T49" fmla="*/ 117 h 197"/>
                  <a:gd name="T50" fmla="*/ 128 w 195"/>
                  <a:gd name="T51" fmla="*/ 100 h 197"/>
                  <a:gd name="T52" fmla="*/ 87 w 195"/>
                  <a:gd name="T53" fmla="*/ 141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5" h="197">
                    <a:moveTo>
                      <a:pt x="170" y="50"/>
                    </a:moveTo>
                    <a:cubicBezTo>
                      <a:pt x="180" y="30"/>
                      <a:pt x="176" y="7"/>
                      <a:pt x="151" y="4"/>
                    </a:cubicBezTo>
                    <a:cubicBezTo>
                      <a:pt x="114" y="0"/>
                      <a:pt x="79" y="40"/>
                      <a:pt x="57" y="65"/>
                    </a:cubicBezTo>
                    <a:cubicBezTo>
                      <a:pt x="36" y="89"/>
                      <a:pt x="0" y="128"/>
                      <a:pt x="15" y="162"/>
                    </a:cubicBezTo>
                    <a:cubicBezTo>
                      <a:pt x="28" y="197"/>
                      <a:pt x="69" y="173"/>
                      <a:pt x="88" y="158"/>
                    </a:cubicBezTo>
                    <a:cubicBezTo>
                      <a:pt x="109" y="141"/>
                      <a:pt x="128" y="123"/>
                      <a:pt x="145" y="103"/>
                    </a:cubicBezTo>
                    <a:cubicBezTo>
                      <a:pt x="150" y="97"/>
                      <a:pt x="145" y="89"/>
                      <a:pt x="139" y="90"/>
                    </a:cubicBezTo>
                    <a:cubicBezTo>
                      <a:pt x="152" y="78"/>
                      <a:pt x="162" y="64"/>
                      <a:pt x="170" y="50"/>
                    </a:cubicBezTo>
                    <a:close/>
                    <a:moveTo>
                      <a:pt x="149" y="17"/>
                    </a:moveTo>
                    <a:cubicBezTo>
                      <a:pt x="195" y="23"/>
                      <a:pt x="110" y="97"/>
                      <a:pt x="97" y="104"/>
                    </a:cubicBezTo>
                    <a:cubicBezTo>
                      <a:pt x="90" y="108"/>
                      <a:pt x="82" y="112"/>
                      <a:pt x="74" y="110"/>
                    </a:cubicBezTo>
                    <a:cubicBezTo>
                      <a:pt x="58" y="107"/>
                      <a:pt x="80" y="81"/>
                      <a:pt x="84" y="77"/>
                    </a:cubicBezTo>
                    <a:cubicBezTo>
                      <a:pt x="94" y="65"/>
                      <a:pt x="107" y="54"/>
                      <a:pt x="121" y="47"/>
                    </a:cubicBezTo>
                    <a:cubicBezTo>
                      <a:pt x="139" y="37"/>
                      <a:pt x="129" y="58"/>
                      <a:pt x="124" y="64"/>
                    </a:cubicBezTo>
                    <a:cubicBezTo>
                      <a:pt x="120" y="69"/>
                      <a:pt x="116" y="74"/>
                      <a:pt x="111" y="78"/>
                    </a:cubicBezTo>
                    <a:cubicBezTo>
                      <a:pt x="108" y="81"/>
                      <a:pt x="112" y="85"/>
                      <a:pt x="115" y="83"/>
                    </a:cubicBezTo>
                    <a:cubicBezTo>
                      <a:pt x="127" y="77"/>
                      <a:pt x="145" y="65"/>
                      <a:pt x="147" y="50"/>
                    </a:cubicBezTo>
                    <a:cubicBezTo>
                      <a:pt x="148" y="38"/>
                      <a:pt x="140" y="30"/>
                      <a:pt x="128" y="32"/>
                    </a:cubicBezTo>
                    <a:cubicBezTo>
                      <a:pt x="116" y="35"/>
                      <a:pt x="98" y="45"/>
                      <a:pt x="82" y="58"/>
                    </a:cubicBezTo>
                    <a:cubicBezTo>
                      <a:pt x="99" y="39"/>
                      <a:pt x="125" y="13"/>
                      <a:pt x="149" y="17"/>
                    </a:cubicBezTo>
                    <a:close/>
                    <a:moveTo>
                      <a:pt x="87" y="141"/>
                    </a:moveTo>
                    <a:cubicBezTo>
                      <a:pt x="73" y="153"/>
                      <a:pt x="16" y="187"/>
                      <a:pt x="27" y="140"/>
                    </a:cubicBezTo>
                    <a:cubicBezTo>
                      <a:pt x="31" y="119"/>
                      <a:pt x="47" y="99"/>
                      <a:pt x="62" y="81"/>
                    </a:cubicBezTo>
                    <a:cubicBezTo>
                      <a:pt x="58" y="88"/>
                      <a:pt x="55" y="95"/>
                      <a:pt x="56" y="102"/>
                    </a:cubicBezTo>
                    <a:cubicBezTo>
                      <a:pt x="58" y="128"/>
                      <a:pt x="82" y="126"/>
                      <a:pt x="100" y="117"/>
                    </a:cubicBezTo>
                    <a:cubicBezTo>
                      <a:pt x="110" y="113"/>
                      <a:pt x="119" y="107"/>
                      <a:pt x="128" y="100"/>
                    </a:cubicBezTo>
                    <a:cubicBezTo>
                      <a:pt x="115" y="114"/>
                      <a:pt x="101" y="128"/>
                      <a:pt x="87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59" name="Freeform 459"/>
              <p:cNvSpPr>
                <a:spLocks noEditPoints="1"/>
              </p:cNvSpPr>
              <p:nvPr/>
            </p:nvSpPr>
            <p:spPr bwMode="auto">
              <a:xfrm>
                <a:off x="4753" y="3509"/>
                <a:ext cx="412" cy="290"/>
              </a:xfrm>
              <a:custGeom>
                <a:avLst/>
                <a:gdLst>
                  <a:gd name="T0" fmla="*/ 108 w 204"/>
                  <a:gd name="T1" fmla="*/ 23 h 144"/>
                  <a:gd name="T2" fmla="*/ 75 w 204"/>
                  <a:gd name="T3" fmla="*/ 27 h 144"/>
                  <a:gd name="T4" fmla="*/ 52 w 204"/>
                  <a:gd name="T5" fmla="*/ 21 h 144"/>
                  <a:gd name="T6" fmla="*/ 36 w 204"/>
                  <a:gd name="T7" fmla="*/ 42 h 144"/>
                  <a:gd name="T8" fmla="*/ 31 w 204"/>
                  <a:gd name="T9" fmla="*/ 62 h 144"/>
                  <a:gd name="T10" fmla="*/ 1 w 204"/>
                  <a:gd name="T11" fmla="*/ 70 h 144"/>
                  <a:gd name="T12" fmla="*/ 5 w 204"/>
                  <a:gd name="T13" fmla="*/ 140 h 144"/>
                  <a:gd name="T14" fmla="*/ 27 w 204"/>
                  <a:gd name="T15" fmla="*/ 109 h 144"/>
                  <a:gd name="T16" fmla="*/ 111 w 204"/>
                  <a:gd name="T17" fmla="*/ 98 h 144"/>
                  <a:gd name="T18" fmla="*/ 152 w 204"/>
                  <a:gd name="T19" fmla="*/ 95 h 144"/>
                  <a:gd name="T20" fmla="*/ 189 w 204"/>
                  <a:gd name="T21" fmla="*/ 43 h 144"/>
                  <a:gd name="T22" fmla="*/ 88 w 204"/>
                  <a:gd name="T23" fmla="*/ 105 h 144"/>
                  <a:gd name="T24" fmla="*/ 96 w 204"/>
                  <a:gd name="T25" fmla="*/ 100 h 144"/>
                  <a:gd name="T26" fmla="*/ 96 w 204"/>
                  <a:gd name="T27" fmla="*/ 96 h 144"/>
                  <a:gd name="T28" fmla="*/ 100 w 204"/>
                  <a:gd name="T29" fmla="*/ 89 h 144"/>
                  <a:gd name="T30" fmla="*/ 118 w 204"/>
                  <a:gd name="T31" fmla="*/ 86 h 144"/>
                  <a:gd name="T32" fmla="*/ 119 w 204"/>
                  <a:gd name="T33" fmla="*/ 80 h 144"/>
                  <a:gd name="T34" fmla="*/ 129 w 204"/>
                  <a:gd name="T35" fmla="*/ 78 h 144"/>
                  <a:gd name="T36" fmla="*/ 136 w 204"/>
                  <a:gd name="T37" fmla="*/ 90 h 144"/>
                  <a:gd name="T38" fmla="*/ 167 w 204"/>
                  <a:gd name="T39" fmla="*/ 49 h 144"/>
                  <a:gd name="T40" fmla="*/ 165 w 204"/>
                  <a:gd name="T41" fmla="*/ 43 h 144"/>
                  <a:gd name="T42" fmla="*/ 130 w 204"/>
                  <a:gd name="T43" fmla="*/ 53 h 144"/>
                  <a:gd name="T44" fmla="*/ 115 w 204"/>
                  <a:gd name="T45" fmla="*/ 66 h 144"/>
                  <a:gd name="T46" fmla="*/ 108 w 204"/>
                  <a:gd name="T47" fmla="*/ 77 h 144"/>
                  <a:gd name="T48" fmla="*/ 83 w 204"/>
                  <a:gd name="T49" fmla="*/ 87 h 144"/>
                  <a:gd name="T50" fmla="*/ 83 w 204"/>
                  <a:gd name="T51" fmla="*/ 88 h 144"/>
                  <a:gd name="T52" fmla="*/ 77 w 204"/>
                  <a:gd name="T53" fmla="*/ 95 h 144"/>
                  <a:gd name="T54" fmla="*/ 68 w 204"/>
                  <a:gd name="T55" fmla="*/ 98 h 144"/>
                  <a:gd name="T56" fmla="*/ 68 w 204"/>
                  <a:gd name="T57" fmla="*/ 104 h 144"/>
                  <a:gd name="T58" fmla="*/ 35 w 204"/>
                  <a:gd name="T59" fmla="*/ 101 h 144"/>
                  <a:gd name="T60" fmla="*/ 126 w 204"/>
                  <a:gd name="T61" fmla="*/ 50 h 144"/>
                  <a:gd name="T62" fmla="*/ 44 w 204"/>
                  <a:gd name="T63" fmla="*/ 79 h 144"/>
                  <a:gd name="T64" fmla="*/ 28 w 204"/>
                  <a:gd name="T65" fmla="*/ 91 h 144"/>
                  <a:gd name="T66" fmla="*/ 46 w 204"/>
                  <a:gd name="T67" fmla="*/ 45 h 144"/>
                  <a:gd name="T68" fmla="*/ 51 w 204"/>
                  <a:gd name="T69" fmla="*/ 32 h 144"/>
                  <a:gd name="T70" fmla="*/ 84 w 204"/>
                  <a:gd name="T71" fmla="*/ 45 h 144"/>
                  <a:gd name="T72" fmla="*/ 144 w 204"/>
                  <a:gd name="T73" fmla="*/ 3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4" h="144">
                    <a:moveTo>
                      <a:pt x="153" y="15"/>
                    </a:moveTo>
                    <a:cubicBezTo>
                      <a:pt x="142" y="19"/>
                      <a:pt x="114" y="37"/>
                      <a:pt x="108" y="23"/>
                    </a:cubicBezTo>
                    <a:cubicBezTo>
                      <a:pt x="106" y="19"/>
                      <a:pt x="92" y="15"/>
                      <a:pt x="89" y="15"/>
                    </a:cubicBezTo>
                    <a:cubicBezTo>
                      <a:pt x="81" y="15"/>
                      <a:pt x="78" y="20"/>
                      <a:pt x="75" y="27"/>
                    </a:cubicBezTo>
                    <a:cubicBezTo>
                      <a:pt x="73" y="35"/>
                      <a:pt x="79" y="39"/>
                      <a:pt x="71" y="34"/>
                    </a:cubicBezTo>
                    <a:cubicBezTo>
                      <a:pt x="64" y="30"/>
                      <a:pt x="58" y="25"/>
                      <a:pt x="52" y="21"/>
                    </a:cubicBezTo>
                    <a:cubicBezTo>
                      <a:pt x="50" y="19"/>
                      <a:pt x="48" y="20"/>
                      <a:pt x="46" y="22"/>
                    </a:cubicBezTo>
                    <a:cubicBezTo>
                      <a:pt x="38" y="29"/>
                      <a:pt x="41" y="34"/>
                      <a:pt x="36" y="42"/>
                    </a:cubicBezTo>
                    <a:cubicBezTo>
                      <a:pt x="34" y="45"/>
                      <a:pt x="36" y="49"/>
                      <a:pt x="39" y="49"/>
                    </a:cubicBezTo>
                    <a:cubicBezTo>
                      <a:pt x="31" y="47"/>
                      <a:pt x="34" y="61"/>
                      <a:pt x="31" y="62"/>
                    </a:cubicBezTo>
                    <a:cubicBezTo>
                      <a:pt x="23" y="62"/>
                      <a:pt x="14" y="63"/>
                      <a:pt x="6" y="64"/>
                    </a:cubicBezTo>
                    <a:cubicBezTo>
                      <a:pt x="2" y="64"/>
                      <a:pt x="0" y="67"/>
                      <a:pt x="1" y="70"/>
                    </a:cubicBezTo>
                    <a:cubicBezTo>
                      <a:pt x="4" y="84"/>
                      <a:pt x="11" y="91"/>
                      <a:pt x="24" y="96"/>
                    </a:cubicBezTo>
                    <a:cubicBezTo>
                      <a:pt x="11" y="108"/>
                      <a:pt x="2" y="123"/>
                      <a:pt x="5" y="140"/>
                    </a:cubicBezTo>
                    <a:cubicBezTo>
                      <a:pt x="5" y="144"/>
                      <a:pt x="11" y="144"/>
                      <a:pt x="12" y="140"/>
                    </a:cubicBezTo>
                    <a:cubicBezTo>
                      <a:pt x="14" y="128"/>
                      <a:pt x="19" y="118"/>
                      <a:pt x="27" y="109"/>
                    </a:cubicBezTo>
                    <a:cubicBezTo>
                      <a:pt x="37" y="136"/>
                      <a:pt x="65" y="141"/>
                      <a:pt x="77" y="115"/>
                    </a:cubicBezTo>
                    <a:cubicBezTo>
                      <a:pt x="94" y="128"/>
                      <a:pt x="108" y="119"/>
                      <a:pt x="111" y="98"/>
                    </a:cubicBezTo>
                    <a:cubicBezTo>
                      <a:pt x="122" y="105"/>
                      <a:pt x="134" y="107"/>
                      <a:pt x="149" y="104"/>
                    </a:cubicBezTo>
                    <a:cubicBezTo>
                      <a:pt x="152" y="103"/>
                      <a:pt x="154" y="98"/>
                      <a:pt x="152" y="95"/>
                    </a:cubicBezTo>
                    <a:cubicBezTo>
                      <a:pt x="140" y="77"/>
                      <a:pt x="140" y="80"/>
                      <a:pt x="158" y="69"/>
                    </a:cubicBezTo>
                    <a:cubicBezTo>
                      <a:pt x="170" y="62"/>
                      <a:pt x="181" y="54"/>
                      <a:pt x="189" y="43"/>
                    </a:cubicBezTo>
                    <a:cubicBezTo>
                      <a:pt x="204" y="24"/>
                      <a:pt x="167" y="10"/>
                      <a:pt x="153" y="15"/>
                    </a:cubicBezTo>
                    <a:close/>
                    <a:moveTo>
                      <a:pt x="88" y="105"/>
                    </a:moveTo>
                    <a:cubicBezTo>
                      <a:pt x="88" y="104"/>
                      <a:pt x="88" y="104"/>
                      <a:pt x="88" y="103"/>
                    </a:cubicBezTo>
                    <a:cubicBezTo>
                      <a:pt x="91" y="104"/>
                      <a:pt x="95" y="103"/>
                      <a:pt x="96" y="100"/>
                    </a:cubicBezTo>
                    <a:cubicBezTo>
                      <a:pt x="96" y="99"/>
                      <a:pt x="96" y="99"/>
                      <a:pt x="96" y="99"/>
                    </a:cubicBezTo>
                    <a:cubicBezTo>
                      <a:pt x="97" y="98"/>
                      <a:pt x="96" y="97"/>
                      <a:pt x="96" y="96"/>
                    </a:cubicBezTo>
                    <a:cubicBezTo>
                      <a:pt x="96" y="94"/>
                      <a:pt x="95" y="92"/>
                      <a:pt x="95" y="90"/>
                    </a:cubicBezTo>
                    <a:cubicBezTo>
                      <a:pt x="97" y="90"/>
                      <a:pt x="98" y="89"/>
                      <a:pt x="100" y="89"/>
                    </a:cubicBezTo>
                    <a:cubicBezTo>
                      <a:pt x="103" y="103"/>
                      <a:pt x="99" y="108"/>
                      <a:pt x="88" y="105"/>
                    </a:cubicBezTo>
                    <a:close/>
                    <a:moveTo>
                      <a:pt x="118" y="86"/>
                    </a:moveTo>
                    <a:cubicBezTo>
                      <a:pt x="118" y="86"/>
                      <a:pt x="118" y="85"/>
                      <a:pt x="118" y="85"/>
                    </a:cubicBezTo>
                    <a:cubicBezTo>
                      <a:pt x="119" y="83"/>
                      <a:pt x="119" y="81"/>
                      <a:pt x="119" y="80"/>
                    </a:cubicBezTo>
                    <a:cubicBezTo>
                      <a:pt x="122" y="80"/>
                      <a:pt x="124" y="80"/>
                      <a:pt x="127" y="80"/>
                    </a:cubicBezTo>
                    <a:cubicBezTo>
                      <a:pt x="128" y="79"/>
                      <a:pt x="128" y="79"/>
                      <a:pt x="129" y="78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32" y="83"/>
                      <a:pt x="134" y="86"/>
                      <a:pt x="136" y="90"/>
                    </a:cubicBezTo>
                    <a:cubicBezTo>
                      <a:pt x="130" y="89"/>
                      <a:pt x="124" y="88"/>
                      <a:pt x="118" y="86"/>
                    </a:cubicBezTo>
                    <a:close/>
                    <a:moveTo>
                      <a:pt x="167" y="49"/>
                    </a:moveTo>
                    <a:cubicBezTo>
                      <a:pt x="156" y="56"/>
                      <a:pt x="144" y="63"/>
                      <a:pt x="133" y="70"/>
                    </a:cubicBezTo>
                    <a:cubicBezTo>
                      <a:pt x="139" y="57"/>
                      <a:pt x="154" y="52"/>
                      <a:pt x="165" y="43"/>
                    </a:cubicBezTo>
                    <a:cubicBezTo>
                      <a:pt x="169" y="40"/>
                      <a:pt x="165" y="33"/>
                      <a:pt x="160" y="35"/>
                    </a:cubicBezTo>
                    <a:cubicBezTo>
                      <a:pt x="149" y="39"/>
                      <a:pt x="139" y="45"/>
                      <a:pt x="130" y="53"/>
                    </a:cubicBezTo>
                    <a:cubicBezTo>
                      <a:pt x="126" y="56"/>
                      <a:pt x="123" y="61"/>
                      <a:pt x="121" y="66"/>
                    </a:cubicBezTo>
                    <a:cubicBezTo>
                      <a:pt x="120" y="69"/>
                      <a:pt x="118" y="66"/>
                      <a:pt x="115" y="66"/>
                    </a:cubicBezTo>
                    <a:cubicBezTo>
                      <a:pt x="110" y="64"/>
                      <a:pt x="107" y="69"/>
                      <a:pt x="107" y="73"/>
                    </a:cubicBezTo>
                    <a:cubicBezTo>
                      <a:pt x="108" y="74"/>
                      <a:pt x="108" y="76"/>
                      <a:pt x="108" y="77"/>
                    </a:cubicBezTo>
                    <a:cubicBezTo>
                      <a:pt x="101" y="77"/>
                      <a:pt x="95" y="79"/>
                      <a:pt x="87" y="81"/>
                    </a:cubicBezTo>
                    <a:cubicBezTo>
                      <a:pt x="84" y="81"/>
                      <a:pt x="83" y="85"/>
                      <a:pt x="83" y="87"/>
                    </a:cubicBezTo>
                    <a:cubicBezTo>
                      <a:pt x="83" y="88"/>
                      <a:pt x="83" y="88"/>
                      <a:pt x="83" y="89"/>
                    </a:cubicBezTo>
                    <a:cubicBezTo>
                      <a:pt x="83" y="89"/>
                      <a:pt x="83" y="88"/>
                      <a:pt x="83" y="88"/>
                    </a:cubicBezTo>
                    <a:cubicBezTo>
                      <a:pt x="79" y="87"/>
                      <a:pt x="75" y="91"/>
                      <a:pt x="76" y="95"/>
                    </a:cubicBezTo>
                    <a:cubicBezTo>
                      <a:pt x="76" y="95"/>
                      <a:pt x="77" y="95"/>
                      <a:pt x="77" y="95"/>
                    </a:cubicBezTo>
                    <a:cubicBezTo>
                      <a:pt x="74" y="94"/>
                      <a:pt x="72" y="93"/>
                      <a:pt x="70" y="93"/>
                    </a:cubicBezTo>
                    <a:cubicBezTo>
                      <a:pt x="67" y="91"/>
                      <a:pt x="65" y="97"/>
                      <a:pt x="68" y="98"/>
                    </a:cubicBezTo>
                    <a:cubicBezTo>
                      <a:pt x="69" y="99"/>
                      <a:pt x="70" y="100"/>
                      <a:pt x="71" y="101"/>
                    </a:cubicBezTo>
                    <a:cubicBezTo>
                      <a:pt x="70" y="101"/>
                      <a:pt x="69" y="102"/>
                      <a:pt x="68" y="104"/>
                    </a:cubicBezTo>
                    <a:cubicBezTo>
                      <a:pt x="57" y="103"/>
                      <a:pt x="46" y="102"/>
                      <a:pt x="35" y="102"/>
                    </a:cubicBezTo>
                    <a:cubicBezTo>
                      <a:pt x="35" y="101"/>
                      <a:pt x="35" y="101"/>
                      <a:pt x="35" y="101"/>
                    </a:cubicBezTo>
                    <a:cubicBezTo>
                      <a:pt x="44" y="93"/>
                      <a:pt x="54" y="87"/>
                      <a:pt x="64" y="81"/>
                    </a:cubicBezTo>
                    <a:cubicBezTo>
                      <a:pt x="83" y="70"/>
                      <a:pt x="109" y="64"/>
                      <a:pt x="126" y="50"/>
                    </a:cubicBezTo>
                    <a:cubicBezTo>
                      <a:pt x="128" y="48"/>
                      <a:pt x="126" y="42"/>
                      <a:pt x="123" y="43"/>
                    </a:cubicBezTo>
                    <a:cubicBezTo>
                      <a:pt x="96" y="46"/>
                      <a:pt x="66" y="65"/>
                      <a:pt x="44" y="79"/>
                    </a:cubicBezTo>
                    <a:cubicBezTo>
                      <a:pt x="39" y="83"/>
                      <a:pt x="33" y="87"/>
                      <a:pt x="28" y="92"/>
                    </a:cubicBezTo>
                    <a:cubicBezTo>
                      <a:pt x="28" y="91"/>
                      <a:pt x="28" y="91"/>
                      <a:pt x="28" y="91"/>
                    </a:cubicBezTo>
                    <a:cubicBezTo>
                      <a:pt x="20" y="85"/>
                      <a:pt x="16" y="82"/>
                      <a:pt x="13" y="74"/>
                    </a:cubicBezTo>
                    <a:cubicBezTo>
                      <a:pt x="32" y="72"/>
                      <a:pt x="44" y="70"/>
                      <a:pt x="46" y="45"/>
                    </a:cubicBezTo>
                    <a:cubicBezTo>
                      <a:pt x="46" y="45"/>
                      <a:pt x="46" y="44"/>
                      <a:pt x="46" y="44"/>
                    </a:cubicBezTo>
                    <a:cubicBezTo>
                      <a:pt x="48" y="38"/>
                      <a:pt x="47" y="30"/>
                      <a:pt x="51" y="32"/>
                    </a:cubicBezTo>
                    <a:cubicBezTo>
                      <a:pt x="59" y="38"/>
                      <a:pt x="68" y="45"/>
                      <a:pt x="76" y="49"/>
                    </a:cubicBezTo>
                    <a:cubicBezTo>
                      <a:pt x="80" y="50"/>
                      <a:pt x="83" y="48"/>
                      <a:pt x="84" y="45"/>
                    </a:cubicBezTo>
                    <a:cubicBezTo>
                      <a:pt x="86" y="0"/>
                      <a:pt x="103" y="52"/>
                      <a:pt x="122" y="40"/>
                    </a:cubicBezTo>
                    <a:cubicBezTo>
                      <a:pt x="128" y="35"/>
                      <a:pt x="137" y="34"/>
                      <a:pt x="144" y="30"/>
                    </a:cubicBezTo>
                    <a:cubicBezTo>
                      <a:pt x="166" y="20"/>
                      <a:pt x="188" y="34"/>
                      <a:pt x="167" y="4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0" name="Freeform 460"/>
              <p:cNvSpPr>
                <a:spLocks noEditPoints="1"/>
              </p:cNvSpPr>
              <p:nvPr/>
            </p:nvSpPr>
            <p:spPr bwMode="auto">
              <a:xfrm>
                <a:off x="2503" y="-384"/>
                <a:ext cx="264" cy="250"/>
              </a:xfrm>
              <a:custGeom>
                <a:avLst/>
                <a:gdLst>
                  <a:gd name="T0" fmla="*/ 122 w 131"/>
                  <a:gd name="T1" fmla="*/ 5 h 124"/>
                  <a:gd name="T2" fmla="*/ 121 w 131"/>
                  <a:gd name="T3" fmla="*/ 9 h 124"/>
                  <a:gd name="T4" fmla="*/ 119 w 131"/>
                  <a:gd name="T5" fmla="*/ 10 h 124"/>
                  <a:gd name="T6" fmla="*/ 72 w 131"/>
                  <a:gd name="T7" fmla="*/ 15 h 124"/>
                  <a:gd name="T8" fmla="*/ 72 w 131"/>
                  <a:gd name="T9" fmla="*/ 11 h 124"/>
                  <a:gd name="T10" fmla="*/ 64 w 131"/>
                  <a:gd name="T11" fmla="*/ 9 h 124"/>
                  <a:gd name="T12" fmla="*/ 55 w 131"/>
                  <a:gd name="T13" fmla="*/ 40 h 124"/>
                  <a:gd name="T14" fmla="*/ 41 w 131"/>
                  <a:gd name="T15" fmla="*/ 85 h 124"/>
                  <a:gd name="T16" fmla="*/ 6 w 131"/>
                  <a:gd name="T17" fmla="*/ 95 h 124"/>
                  <a:gd name="T18" fmla="*/ 14 w 131"/>
                  <a:gd name="T19" fmla="*/ 121 h 124"/>
                  <a:gd name="T20" fmla="*/ 51 w 131"/>
                  <a:gd name="T21" fmla="*/ 89 h 124"/>
                  <a:gd name="T22" fmla="*/ 63 w 131"/>
                  <a:gd name="T23" fmla="*/ 55 h 124"/>
                  <a:gd name="T24" fmla="*/ 90 w 131"/>
                  <a:gd name="T25" fmla="*/ 60 h 124"/>
                  <a:gd name="T26" fmla="*/ 112 w 131"/>
                  <a:gd name="T27" fmla="*/ 56 h 124"/>
                  <a:gd name="T28" fmla="*/ 106 w 131"/>
                  <a:gd name="T29" fmla="*/ 82 h 124"/>
                  <a:gd name="T30" fmla="*/ 104 w 131"/>
                  <a:gd name="T31" fmla="*/ 87 h 124"/>
                  <a:gd name="T32" fmla="*/ 82 w 131"/>
                  <a:gd name="T33" fmla="*/ 119 h 124"/>
                  <a:gd name="T34" fmla="*/ 115 w 131"/>
                  <a:gd name="T35" fmla="*/ 90 h 124"/>
                  <a:gd name="T36" fmla="*/ 131 w 131"/>
                  <a:gd name="T37" fmla="*/ 6 h 124"/>
                  <a:gd name="T38" fmla="*/ 122 w 131"/>
                  <a:gd name="T39" fmla="*/ 5 h 124"/>
                  <a:gd name="T40" fmla="*/ 15 w 131"/>
                  <a:gd name="T41" fmla="*/ 106 h 124"/>
                  <a:gd name="T42" fmla="*/ 37 w 131"/>
                  <a:gd name="T43" fmla="*/ 92 h 124"/>
                  <a:gd name="T44" fmla="*/ 15 w 131"/>
                  <a:gd name="T45" fmla="*/ 106 h 124"/>
                  <a:gd name="T46" fmla="*/ 85 w 131"/>
                  <a:gd name="T47" fmla="*/ 105 h 124"/>
                  <a:gd name="T48" fmla="*/ 102 w 131"/>
                  <a:gd name="T49" fmla="*/ 91 h 124"/>
                  <a:gd name="T50" fmla="*/ 85 w 131"/>
                  <a:gd name="T51" fmla="*/ 105 h 124"/>
                  <a:gd name="T52" fmla="*/ 90 w 131"/>
                  <a:gd name="T53" fmla="*/ 51 h 124"/>
                  <a:gd name="T54" fmla="*/ 66 w 131"/>
                  <a:gd name="T55" fmla="*/ 47 h 124"/>
                  <a:gd name="T56" fmla="*/ 71 w 131"/>
                  <a:gd name="T57" fmla="*/ 22 h 124"/>
                  <a:gd name="T58" fmla="*/ 118 w 131"/>
                  <a:gd name="T59" fmla="*/ 21 h 124"/>
                  <a:gd name="T60" fmla="*/ 115 w 131"/>
                  <a:gd name="T61" fmla="*/ 43 h 124"/>
                  <a:gd name="T62" fmla="*/ 90 w 131"/>
                  <a:gd name="T63" fmla="*/ 5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1" h="124">
                    <a:moveTo>
                      <a:pt x="122" y="5"/>
                    </a:moveTo>
                    <a:cubicBezTo>
                      <a:pt x="121" y="6"/>
                      <a:pt x="121" y="8"/>
                      <a:pt x="121" y="9"/>
                    </a:cubicBezTo>
                    <a:cubicBezTo>
                      <a:pt x="120" y="9"/>
                      <a:pt x="119" y="9"/>
                      <a:pt x="119" y="10"/>
                    </a:cubicBezTo>
                    <a:cubicBezTo>
                      <a:pt x="103" y="18"/>
                      <a:pt x="89" y="19"/>
                      <a:pt x="72" y="15"/>
                    </a:cubicBezTo>
                    <a:cubicBezTo>
                      <a:pt x="72" y="14"/>
                      <a:pt x="72" y="13"/>
                      <a:pt x="72" y="11"/>
                    </a:cubicBezTo>
                    <a:cubicBezTo>
                      <a:pt x="73" y="6"/>
                      <a:pt x="66" y="5"/>
                      <a:pt x="64" y="9"/>
                    </a:cubicBezTo>
                    <a:cubicBezTo>
                      <a:pt x="58" y="18"/>
                      <a:pt x="57" y="30"/>
                      <a:pt x="55" y="40"/>
                    </a:cubicBezTo>
                    <a:cubicBezTo>
                      <a:pt x="51" y="56"/>
                      <a:pt x="47" y="71"/>
                      <a:pt x="41" y="85"/>
                    </a:cubicBezTo>
                    <a:cubicBezTo>
                      <a:pt x="27" y="79"/>
                      <a:pt x="14" y="81"/>
                      <a:pt x="6" y="95"/>
                    </a:cubicBezTo>
                    <a:cubicBezTo>
                      <a:pt x="0" y="104"/>
                      <a:pt x="2" y="119"/>
                      <a:pt x="14" y="121"/>
                    </a:cubicBezTo>
                    <a:cubicBezTo>
                      <a:pt x="31" y="124"/>
                      <a:pt x="46" y="102"/>
                      <a:pt x="51" y="89"/>
                    </a:cubicBezTo>
                    <a:cubicBezTo>
                      <a:pt x="56" y="78"/>
                      <a:pt x="60" y="66"/>
                      <a:pt x="63" y="55"/>
                    </a:cubicBezTo>
                    <a:cubicBezTo>
                      <a:pt x="72" y="58"/>
                      <a:pt x="80" y="60"/>
                      <a:pt x="90" y="60"/>
                    </a:cubicBezTo>
                    <a:cubicBezTo>
                      <a:pt x="97" y="60"/>
                      <a:pt x="105" y="59"/>
                      <a:pt x="112" y="56"/>
                    </a:cubicBezTo>
                    <a:cubicBezTo>
                      <a:pt x="111" y="65"/>
                      <a:pt x="109" y="74"/>
                      <a:pt x="106" y="82"/>
                    </a:cubicBezTo>
                    <a:cubicBezTo>
                      <a:pt x="106" y="83"/>
                      <a:pt x="105" y="85"/>
                      <a:pt x="104" y="87"/>
                    </a:cubicBezTo>
                    <a:cubicBezTo>
                      <a:pt x="77" y="67"/>
                      <a:pt x="62" y="113"/>
                      <a:pt x="82" y="119"/>
                    </a:cubicBezTo>
                    <a:cubicBezTo>
                      <a:pt x="99" y="124"/>
                      <a:pt x="110" y="102"/>
                      <a:pt x="115" y="90"/>
                    </a:cubicBezTo>
                    <a:cubicBezTo>
                      <a:pt x="126" y="64"/>
                      <a:pt x="128" y="34"/>
                      <a:pt x="131" y="6"/>
                    </a:cubicBezTo>
                    <a:cubicBezTo>
                      <a:pt x="131" y="1"/>
                      <a:pt x="123" y="0"/>
                      <a:pt x="122" y="5"/>
                    </a:cubicBezTo>
                    <a:close/>
                    <a:moveTo>
                      <a:pt x="15" y="106"/>
                    </a:moveTo>
                    <a:cubicBezTo>
                      <a:pt x="15" y="94"/>
                      <a:pt x="27" y="90"/>
                      <a:pt x="37" y="92"/>
                    </a:cubicBezTo>
                    <a:cubicBezTo>
                      <a:pt x="31" y="100"/>
                      <a:pt x="15" y="117"/>
                      <a:pt x="15" y="106"/>
                    </a:cubicBezTo>
                    <a:close/>
                    <a:moveTo>
                      <a:pt x="85" y="105"/>
                    </a:moveTo>
                    <a:cubicBezTo>
                      <a:pt x="84" y="95"/>
                      <a:pt x="93" y="89"/>
                      <a:pt x="102" y="91"/>
                    </a:cubicBezTo>
                    <a:cubicBezTo>
                      <a:pt x="96" y="100"/>
                      <a:pt x="86" y="114"/>
                      <a:pt x="85" y="105"/>
                    </a:cubicBezTo>
                    <a:close/>
                    <a:moveTo>
                      <a:pt x="90" y="51"/>
                    </a:moveTo>
                    <a:cubicBezTo>
                      <a:pt x="81" y="51"/>
                      <a:pt x="73" y="49"/>
                      <a:pt x="66" y="47"/>
                    </a:cubicBezTo>
                    <a:cubicBezTo>
                      <a:pt x="68" y="39"/>
                      <a:pt x="70" y="30"/>
                      <a:pt x="71" y="22"/>
                    </a:cubicBezTo>
                    <a:cubicBezTo>
                      <a:pt x="86" y="28"/>
                      <a:pt x="104" y="29"/>
                      <a:pt x="118" y="21"/>
                    </a:cubicBezTo>
                    <a:cubicBezTo>
                      <a:pt x="117" y="29"/>
                      <a:pt x="116" y="36"/>
                      <a:pt x="115" y="43"/>
                    </a:cubicBezTo>
                    <a:cubicBezTo>
                      <a:pt x="106" y="45"/>
                      <a:pt x="99" y="50"/>
                      <a:pt x="90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1" name="Freeform 461"/>
              <p:cNvSpPr>
                <a:spLocks noEditPoints="1"/>
              </p:cNvSpPr>
              <p:nvPr/>
            </p:nvSpPr>
            <p:spPr bwMode="auto">
              <a:xfrm>
                <a:off x="1450" y="-360"/>
                <a:ext cx="730" cy="690"/>
              </a:xfrm>
              <a:custGeom>
                <a:avLst/>
                <a:gdLst>
                  <a:gd name="T0" fmla="*/ 350 w 362"/>
                  <a:gd name="T1" fmla="*/ 6 h 342"/>
                  <a:gd name="T2" fmla="*/ 304 w 362"/>
                  <a:gd name="T3" fmla="*/ 4 h 342"/>
                  <a:gd name="T4" fmla="*/ 247 w 362"/>
                  <a:gd name="T5" fmla="*/ 58 h 342"/>
                  <a:gd name="T6" fmla="*/ 110 w 362"/>
                  <a:gd name="T7" fmla="*/ 177 h 342"/>
                  <a:gd name="T8" fmla="*/ 8 w 362"/>
                  <a:gd name="T9" fmla="*/ 334 h 342"/>
                  <a:gd name="T10" fmla="*/ 16 w 362"/>
                  <a:gd name="T11" fmla="*/ 340 h 342"/>
                  <a:gd name="T12" fmla="*/ 265 w 362"/>
                  <a:gd name="T13" fmla="*/ 101 h 342"/>
                  <a:gd name="T14" fmla="*/ 287 w 362"/>
                  <a:gd name="T15" fmla="*/ 94 h 342"/>
                  <a:gd name="T16" fmla="*/ 359 w 362"/>
                  <a:gd name="T17" fmla="*/ 22 h 342"/>
                  <a:gd name="T18" fmla="*/ 128 w 362"/>
                  <a:gd name="T19" fmla="*/ 180 h 342"/>
                  <a:gd name="T20" fmla="*/ 131 w 362"/>
                  <a:gd name="T21" fmla="*/ 175 h 342"/>
                  <a:gd name="T22" fmla="*/ 128 w 362"/>
                  <a:gd name="T23" fmla="*/ 180 h 342"/>
                  <a:gd name="T24" fmla="*/ 123 w 362"/>
                  <a:gd name="T25" fmla="*/ 190 h 342"/>
                  <a:gd name="T26" fmla="*/ 117 w 362"/>
                  <a:gd name="T27" fmla="*/ 211 h 342"/>
                  <a:gd name="T28" fmla="*/ 110 w 362"/>
                  <a:gd name="T29" fmla="*/ 197 h 342"/>
                  <a:gd name="T30" fmla="*/ 122 w 362"/>
                  <a:gd name="T31" fmla="*/ 184 h 342"/>
                  <a:gd name="T32" fmla="*/ 98 w 362"/>
                  <a:gd name="T33" fmla="*/ 213 h 342"/>
                  <a:gd name="T34" fmla="*/ 103 w 362"/>
                  <a:gd name="T35" fmla="*/ 210 h 342"/>
                  <a:gd name="T36" fmla="*/ 105 w 362"/>
                  <a:gd name="T37" fmla="*/ 204 h 342"/>
                  <a:gd name="T38" fmla="*/ 103 w 362"/>
                  <a:gd name="T39" fmla="*/ 210 h 342"/>
                  <a:gd name="T40" fmla="*/ 20 w 362"/>
                  <a:gd name="T41" fmla="*/ 324 h 342"/>
                  <a:gd name="T42" fmla="*/ 61 w 362"/>
                  <a:gd name="T43" fmla="*/ 278 h 342"/>
                  <a:gd name="T44" fmla="*/ 66 w 362"/>
                  <a:gd name="T45" fmla="*/ 265 h 342"/>
                  <a:gd name="T46" fmla="*/ 67 w 362"/>
                  <a:gd name="T47" fmla="*/ 264 h 342"/>
                  <a:gd name="T48" fmla="*/ 72 w 362"/>
                  <a:gd name="T49" fmla="*/ 255 h 342"/>
                  <a:gd name="T50" fmla="*/ 77 w 362"/>
                  <a:gd name="T51" fmla="*/ 249 h 342"/>
                  <a:gd name="T52" fmla="*/ 82 w 362"/>
                  <a:gd name="T53" fmla="*/ 239 h 342"/>
                  <a:gd name="T54" fmla="*/ 92 w 362"/>
                  <a:gd name="T55" fmla="*/ 236 h 342"/>
                  <a:gd name="T56" fmla="*/ 102 w 362"/>
                  <a:gd name="T57" fmla="*/ 236 h 342"/>
                  <a:gd name="T58" fmla="*/ 104 w 362"/>
                  <a:gd name="T59" fmla="*/ 222 h 342"/>
                  <a:gd name="T60" fmla="*/ 111 w 362"/>
                  <a:gd name="T61" fmla="*/ 223 h 342"/>
                  <a:gd name="T62" fmla="*/ 117 w 362"/>
                  <a:gd name="T63" fmla="*/ 229 h 342"/>
                  <a:gd name="T64" fmla="*/ 123 w 362"/>
                  <a:gd name="T65" fmla="*/ 206 h 342"/>
                  <a:gd name="T66" fmla="*/ 131 w 362"/>
                  <a:gd name="T67" fmla="*/ 209 h 342"/>
                  <a:gd name="T68" fmla="*/ 132 w 362"/>
                  <a:gd name="T69" fmla="*/ 201 h 342"/>
                  <a:gd name="T70" fmla="*/ 138 w 362"/>
                  <a:gd name="T71" fmla="*/ 186 h 342"/>
                  <a:gd name="T72" fmla="*/ 148 w 362"/>
                  <a:gd name="T73" fmla="*/ 189 h 342"/>
                  <a:gd name="T74" fmla="*/ 153 w 362"/>
                  <a:gd name="T75" fmla="*/ 177 h 342"/>
                  <a:gd name="T76" fmla="*/ 153 w 362"/>
                  <a:gd name="T77" fmla="*/ 167 h 342"/>
                  <a:gd name="T78" fmla="*/ 159 w 362"/>
                  <a:gd name="T79" fmla="*/ 155 h 342"/>
                  <a:gd name="T80" fmla="*/ 171 w 362"/>
                  <a:gd name="T81" fmla="*/ 160 h 342"/>
                  <a:gd name="T82" fmla="*/ 165 w 362"/>
                  <a:gd name="T83" fmla="*/ 194 h 342"/>
                  <a:gd name="T84" fmla="*/ 189 w 362"/>
                  <a:gd name="T85" fmla="*/ 159 h 342"/>
                  <a:gd name="T86" fmla="*/ 180 w 362"/>
                  <a:gd name="T87" fmla="*/ 154 h 342"/>
                  <a:gd name="T88" fmla="*/ 178 w 362"/>
                  <a:gd name="T89" fmla="*/ 143 h 342"/>
                  <a:gd name="T90" fmla="*/ 259 w 362"/>
                  <a:gd name="T91" fmla="*/ 87 h 342"/>
                  <a:gd name="T92" fmla="*/ 262 w 362"/>
                  <a:gd name="T93" fmla="*/ 69 h 342"/>
                  <a:gd name="T94" fmla="*/ 262 w 362"/>
                  <a:gd name="T95" fmla="*/ 64 h 342"/>
                  <a:gd name="T96" fmla="*/ 262 w 362"/>
                  <a:gd name="T97" fmla="*/ 69 h 342"/>
                  <a:gd name="T98" fmla="*/ 267 w 362"/>
                  <a:gd name="T99" fmla="*/ 78 h 342"/>
                  <a:gd name="T100" fmla="*/ 277 w 362"/>
                  <a:gd name="T101" fmla="*/ 72 h 342"/>
                  <a:gd name="T102" fmla="*/ 290 w 362"/>
                  <a:gd name="T103" fmla="*/ 75 h 342"/>
                  <a:gd name="T104" fmla="*/ 295 w 362"/>
                  <a:gd name="T105" fmla="*/ 77 h 342"/>
                  <a:gd name="T106" fmla="*/ 311 w 362"/>
                  <a:gd name="T107" fmla="*/ 61 h 342"/>
                  <a:gd name="T108" fmla="*/ 310 w 362"/>
                  <a:gd name="T109" fmla="*/ 58 h 342"/>
                  <a:gd name="T110" fmla="*/ 296 w 362"/>
                  <a:gd name="T111" fmla="*/ 58 h 342"/>
                  <a:gd name="T112" fmla="*/ 295 w 362"/>
                  <a:gd name="T113" fmla="*/ 38 h 342"/>
                  <a:gd name="T114" fmla="*/ 295 w 362"/>
                  <a:gd name="T115" fmla="*/ 30 h 342"/>
                  <a:gd name="T116" fmla="*/ 263 w 362"/>
                  <a:gd name="T117" fmla="*/ 47 h 342"/>
                  <a:gd name="T118" fmla="*/ 312 w 362"/>
                  <a:gd name="T119" fmla="*/ 16 h 342"/>
                  <a:gd name="T120" fmla="*/ 311 w 362"/>
                  <a:gd name="T121" fmla="*/ 61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2" h="342">
                    <a:moveTo>
                      <a:pt x="361" y="18"/>
                    </a:moveTo>
                    <a:cubicBezTo>
                      <a:pt x="360" y="12"/>
                      <a:pt x="356" y="9"/>
                      <a:pt x="350" y="6"/>
                    </a:cubicBezTo>
                    <a:cubicBezTo>
                      <a:pt x="349" y="5"/>
                      <a:pt x="348" y="5"/>
                      <a:pt x="347" y="5"/>
                    </a:cubicBezTo>
                    <a:cubicBezTo>
                      <a:pt x="333" y="0"/>
                      <a:pt x="313" y="2"/>
                      <a:pt x="304" y="4"/>
                    </a:cubicBezTo>
                    <a:cubicBezTo>
                      <a:pt x="279" y="8"/>
                      <a:pt x="252" y="25"/>
                      <a:pt x="247" y="51"/>
                    </a:cubicBezTo>
                    <a:cubicBezTo>
                      <a:pt x="247" y="54"/>
                      <a:pt x="247" y="56"/>
                      <a:pt x="247" y="58"/>
                    </a:cubicBezTo>
                    <a:cubicBezTo>
                      <a:pt x="243" y="57"/>
                      <a:pt x="239" y="57"/>
                      <a:pt x="238" y="61"/>
                    </a:cubicBezTo>
                    <a:cubicBezTo>
                      <a:pt x="212" y="118"/>
                      <a:pt x="151" y="135"/>
                      <a:pt x="110" y="177"/>
                    </a:cubicBezTo>
                    <a:cubicBezTo>
                      <a:pt x="66" y="222"/>
                      <a:pt x="53" y="288"/>
                      <a:pt x="3" y="328"/>
                    </a:cubicBezTo>
                    <a:cubicBezTo>
                      <a:pt x="0" y="330"/>
                      <a:pt x="4" y="336"/>
                      <a:pt x="8" y="334"/>
                    </a:cubicBezTo>
                    <a:cubicBezTo>
                      <a:pt x="8" y="334"/>
                      <a:pt x="8" y="333"/>
                      <a:pt x="8" y="333"/>
                    </a:cubicBezTo>
                    <a:cubicBezTo>
                      <a:pt x="7" y="337"/>
                      <a:pt x="11" y="342"/>
                      <a:pt x="16" y="340"/>
                    </a:cubicBezTo>
                    <a:cubicBezTo>
                      <a:pt x="69" y="313"/>
                      <a:pt x="116" y="276"/>
                      <a:pt x="156" y="232"/>
                    </a:cubicBezTo>
                    <a:cubicBezTo>
                      <a:pt x="195" y="190"/>
                      <a:pt x="218" y="137"/>
                      <a:pt x="265" y="101"/>
                    </a:cubicBezTo>
                    <a:cubicBezTo>
                      <a:pt x="268" y="99"/>
                      <a:pt x="269" y="95"/>
                      <a:pt x="268" y="93"/>
                    </a:cubicBezTo>
                    <a:cubicBezTo>
                      <a:pt x="274" y="95"/>
                      <a:pt x="280" y="95"/>
                      <a:pt x="287" y="94"/>
                    </a:cubicBezTo>
                    <a:cubicBezTo>
                      <a:pt x="324" y="88"/>
                      <a:pt x="330" y="44"/>
                      <a:pt x="350" y="19"/>
                    </a:cubicBezTo>
                    <a:cubicBezTo>
                      <a:pt x="352" y="20"/>
                      <a:pt x="355" y="21"/>
                      <a:pt x="359" y="22"/>
                    </a:cubicBezTo>
                    <a:cubicBezTo>
                      <a:pt x="360" y="22"/>
                      <a:pt x="362" y="20"/>
                      <a:pt x="361" y="18"/>
                    </a:cubicBezTo>
                    <a:close/>
                    <a:moveTo>
                      <a:pt x="128" y="180"/>
                    </a:moveTo>
                    <a:cubicBezTo>
                      <a:pt x="128" y="180"/>
                      <a:pt x="127" y="179"/>
                      <a:pt x="127" y="179"/>
                    </a:cubicBezTo>
                    <a:cubicBezTo>
                      <a:pt x="128" y="178"/>
                      <a:pt x="130" y="176"/>
                      <a:pt x="131" y="175"/>
                    </a:cubicBezTo>
                    <a:cubicBezTo>
                      <a:pt x="131" y="179"/>
                      <a:pt x="131" y="182"/>
                      <a:pt x="131" y="185"/>
                    </a:cubicBezTo>
                    <a:cubicBezTo>
                      <a:pt x="130" y="183"/>
                      <a:pt x="129" y="182"/>
                      <a:pt x="128" y="180"/>
                    </a:cubicBezTo>
                    <a:close/>
                    <a:moveTo>
                      <a:pt x="122" y="184"/>
                    </a:moveTo>
                    <a:cubicBezTo>
                      <a:pt x="122" y="186"/>
                      <a:pt x="123" y="188"/>
                      <a:pt x="123" y="190"/>
                    </a:cubicBezTo>
                    <a:cubicBezTo>
                      <a:pt x="121" y="188"/>
                      <a:pt x="117" y="189"/>
                      <a:pt x="117" y="192"/>
                    </a:cubicBezTo>
                    <a:cubicBezTo>
                      <a:pt x="117" y="198"/>
                      <a:pt x="117" y="205"/>
                      <a:pt x="117" y="211"/>
                    </a:cubicBezTo>
                    <a:cubicBezTo>
                      <a:pt x="115" y="207"/>
                      <a:pt x="113" y="203"/>
                      <a:pt x="111" y="198"/>
                    </a:cubicBezTo>
                    <a:cubicBezTo>
                      <a:pt x="111" y="198"/>
                      <a:pt x="111" y="197"/>
                      <a:pt x="110" y="197"/>
                    </a:cubicBezTo>
                    <a:cubicBezTo>
                      <a:pt x="113" y="193"/>
                      <a:pt x="116" y="190"/>
                      <a:pt x="119" y="187"/>
                    </a:cubicBezTo>
                    <a:cubicBezTo>
                      <a:pt x="120" y="186"/>
                      <a:pt x="121" y="185"/>
                      <a:pt x="122" y="184"/>
                    </a:cubicBezTo>
                    <a:close/>
                    <a:moveTo>
                      <a:pt x="96" y="217"/>
                    </a:moveTo>
                    <a:cubicBezTo>
                      <a:pt x="96" y="216"/>
                      <a:pt x="97" y="214"/>
                      <a:pt x="98" y="213"/>
                    </a:cubicBezTo>
                    <a:cubicBezTo>
                      <a:pt x="99" y="225"/>
                      <a:pt x="105" y="241"/>
                      <a:pt x="96" y="217"/>
                    </a:cubicBezTo>
                    <a:close/>
                    <a:moveTo>
                      <a:pt x="103" y="210"/>
                    </a:moveTo>
                    <a:cubicBezTo>
                      <a:pt x="103" y="209"/>
                      <a:pt x="102" y="209"/>
                      <a:pt x="101" y="209"/>
                    </a:cubicBezTo>
                    <a:cubicBezTo>
                      <a:pt x="103" y="207"/>
                      <a:pt x="104" y="205"/>
                      <a:pt x="105" y="204"/>
                    </a:cubicBezTo>
                    <a:cubicBezTo>
                      <a:pt x="105" y="207"/>
                      <a:pt x="105" y="210"/>
                      <a:pt x="105" y="214"/>
                    </a:cubicBezTo>
                    <a:cubicBezTo>
                      <a:pt x="104" y="213"/>
                      <a:pt x="104" y="211"/>
                      <a:pt x="103" y="210"/>
                    </a:cubicBezTo>
                    <a:close/>
                    <a:moveTo>
                      <a:pt x="165" y="194"/>
                    </a:moveTo>
                    <a:cubicBezTo>
                      <a:pt x="127" y="249"/>
                      <a:pt x="74" y="286"/>
                      <a:pt x="20" y="324"/>
                    </a:cubicBezTo>
                    <a:cubicBezTo>
                      <a:pt x="35" y="310"/>
                      <a:pt x="47" y="295"/>
                      <a:pt x="58" y="278"/>
                    </a:cubicBezTo>
                    <a:cubicBezTo>
                      <a:pt x="59" y="279"/>
                      <a:pt x="60" y="279"/>
                      <a:pt x="61" y="278"/>
                    </a:cubicBezTo>
                    <a:cubicBezTo>
                      <a:pt x="63" y="273"/>
                      <a:pt x="64" y="270"/>
                      <a:pt x="66" y="265"/>
                    </a:cubicBezTo>
                    <a:cubicBezTo>
                      <a:pt x="66" y="265"/>
                      <a:pt x="66" y="265"/>
                      <a:pt x="66" y="265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7" y="264"/>
                      <a:pt x="67" y="264"/>
                      <a:pt x="67" y="264"/>
                    </a:cubicBezTo>
                    <a:cubicBezTo>
                      <a:pt x="69" y="265"/>
                      <a:pt x="71" y="265"/>
                      <a:pt x="71" y="263"/>
                    </a:cubicBezTo>
                    <a:cubicBezTo>
                      <a:pt x="72" y="261"/>
                      <a:pt x="72" y="258"/>
                      <a:pt x="72" y="255"/>
                    </a:cubicBezTo>
                    <a:cubicBezTo>
                      <a:pt x="74" y="252"/>
                      <a:pt x="75" y="250"/>
                      <a:pt x="77" y="248"/>
                    </a:cubicBezTo>
                    <a:cubicBezTo>
                      <a:pt x="77" y="248"/>
                      <a:pt x="77" y="248"/>
                      <a:pt x="77" y="249"/>
                    </a:cubicBezTo>
                    <a:cubicBezTo>
                      <a:pt x="78" y="250"/>
                      <a:pt x="80" y="249"/>
                      <a:pt x="81" y="248"/>
                    </a:cubicBezTo>
                    <a:cubicBezTo>
                      <a:pt x="81" y="245"/>
                      <a:pt x="81" y="242"/>
                      <a:pt x="82" y="239"/>
                    </a:cubicBezTo>
                    <a:cubicBezTo>
                      <a:pt x="83" y="236"/>
                      <a:pt x="85" y="233"/>
                      <a:pt x="87" y="230"/>
                    </a:cubicBezTo>
                    <a:cubicBezTo>
                      <a:pt x="88" y="231"/>
                      <a:pt x="90" y="233"/>
                      <a:pt x="92" y="236"/>
                    </a:cubicBezTo>
                    <a:cubicBezTo>
                      <a:pt x="93" y="237"/>
                      <a:pt x="95" y="237"/>
                      <a:pt x="95" y="235"/>
                    </a:cubicBezTo>
                    <a:cubicBezTo>
                      <a:pt x="95" y="218"/>
                      <a:pt x="95" y="224"/>
                      <a:pt x="102" y="236"/>
                    </a:cubicBezTo>
                    <a:cubicBezTo>
                      <a:pt x="103" y="238"/>
                      <a:pt x="105" y="237"/>
                      <a:pt x="105" y="235"/>
                    </a:cubicBezTo>
                    <a:cubicBezTo>
                      <a:pt x="104" y="230"/>
                      <a:pt x="104" y="226"/>
                      <a:pt x="104" y="222"/>
                    </a:cubicBezTo>
                    <a:cubicBezTo>
                      <a:pt x="104" y="223"/>
                      <a:pt x="105" y="224"/>
                      <a:pt x="106" y="225"/>
                    </a:cubicBezTo>
                    <a:cubicBezTo>
                      <a:pt x="107" y="227"/>
                      <a:pt x="111" y="226"/>
                      <a:pt x="111" y="223"/>
                    </a:cubicBezTo>
                    <a:cubicBezTo>
                      <a:pt x="111" y="220"/>
                      <a:pt x="111" y="217"/>
                      <a:pt x="111" y="214"/>
                    </a:cubicBezTo>
                    <a:cubicBezTo>
                      <a:pt x="113" y="219"/>
                      <a:pt x="115" y="224"/>
                      <a:pt x="117" y="229"/>
                    </a:cubicBezTo>
                    <a:cubicBezTo>
                      <a:pt x="118" y="232"/>
                      <a:pt x="124" y="232"/>
                      <a:pt x="123" y="228"/>
                    </a:cubicBezTo>
                    <a:cubicBezTo>
                      <a:pt x="122" y="221"/>
                      <a:pt x="122" y="213"/>
                      <a:pt x="123" y="206"/>
                    </a:cubicBezTo>
                    <a:cubicBezTo>
                      <a:pt x="123" y="207"/>
                      <a:pt x="124" y="209"/>
                      <a:pt x="125" y="210"/>
                    </a:cubicBezTo>
                    <a:cubicBezTo>
                      <a:pt x="126" y="213"/>
                      <a:pt x="131" y="212"/>
                      <a:pt x="131" y="209"/>
                    </a:cubicBezTo>
                    <a:cubicBezTo>
                      <a:pt x="130" y="205"/>
                      <a:pt x="130" y="201"/>
                      <a:pt x="130" y="197"/>
                    </a:cubicBezTo>
                    <a:cubicBezTo>
                      <a:pt x="130" y="198"/>
                      <a:pt x="131" y="199"/>
                      <a:pt x="132" y="201"/>
                    </a:cubicBezTo>
                    <a:cubicBezTo>
                      <a:pt x="134" y="204"/>
                      <a:pt x="139" y="202"/>
                      <a:pt x="138" y="198"/>
                    </a:cubicBezTo>
                    <a:cubicBezTo>
                      <a:pt x="137" y="194"/>
                      <a:pt x="137" y="190"/>
                      <a:pt x="138" y="186"/>
                    </a:cubicBezTo>
                    <a:cubicBezTo>
                      <a:pt x="139" y="188"/>
                      <a:pt x="140" y="190"/>
                      <a:pt x="142" y="192"/>
                    </a:cubicBezTo>
                    <a:cubicBezTo>
                      <a:pt x="144" y="194"/>
                      <a:pt x="148" y="192"/>
                      <a:pt x="148" y="189"/>
                    </a:cubicBezTo>
                    <a:cubicBezTo>
                      <a:pt x="148" y="186"/>
                      <a:pt x="148" y="183"/>
                      <a:pt x="148" y="180"/>
                    </a:cubicBezTo>
                    <a:cubicBezTo>
                      <a:pt x="150" y="181"/>
                      <a:pt x="153" y="180"/>
                      <a:pt x="153" y="177"/>
                    </a:cubicBezTo>
                    <a:cubicBezTo>
                      <a:pt x="153" y="170"/>
                      <a:pt x="153" y="170"/>
                      <a:pt x="153" y="170"/>
                    </a:cubicBezTo>
                    <a:cubicBezTo>
                      <a:pt x="153" y="169"/>
                      <a:pt x="153" y="168"/>
                      <a:pt x="153" y="167"/>
                    </a:cubicBezTo>
                    <a:cubicBezTo>
                      <a:pt x="157" y="167"/>
                      <a:pt x="159" y="163"/>
                      <a:pt x="160" y="160"/>
                    </a:cubicBezTo>
                    <a:cubicBezTo>
                      <a:pt x="161" y="158"/>
                      <a:pt x="160" y="156"/>
                      <a:pt x="159" y="155"/>
                    </a:cubicBezTo>
                    <a:cubicBezTo>
                      <a:pt x="162" y="153"/>
                      <a:pt x="165" y="151"/>
                      <a:pt x="168" y="149"/>
                    </a:cubicBezTo>
                    <a:cubicBezTo>
                      <a:pt x="168" y="153"/>
                      <a:pt x="169" y="157"/>
                      <a:pt x="171" y="160"/>
                    </a:cubicBezTo>
                    <a:cubicBezTo>
                      <a:pt x="174" y="164"/>
                      <a:pt x="178" y="167"/>
                      <a:pt x="183" y="167"/>
                    </a:cubicBezTo>
                    <a:cubicBezTo>
                      <a:pt x="177" y="176"/>
                      <a:pt x="171" y="185"/>
                      <a:pt x="165" y="194"/>
                    </a:cubicBezTo>
                    <a:close/>
                    <a:moveTo>
                      <a:pt x="257" y="88"/>
                    </a:moveTo>
                    <a:cubicBezTo>
                      <a:pt x="229" y="103"/>
                      <a:pt x="208" y="131"/>
                      <a:pt x="189" y="159"/>
                    </a:cubicBezTo>
                    <a:cubicBezTo>
                      <a:pt x="187" y="158"/>
                      <a:pt x="186" y="157"/>
                      <a:pt x="184" y="156"/>
                    </a:cubicBezTo>
                    <a:cubicBezTo>
                      <a:pt x="183" y="156"/>
                      <a:pt x="181" y="155"/>
                      <a:pt x="180" y="154"/>
                    </a:cubicBezTo>
                    <a:cubicBezTo>
                      <a:pt x="178" y="152"/>
                      <a:pt x="178" y="150"/>
                      <a:pt x="178" y="147"/>
                    </a:cubicBezTo>
                    <a:cubicBezTo>
                      <a:pt x="179" y="145"/>
                      <a:pt x="178" y="144"/>
                      <a:pt x="178" y="143"/>
                    </a:cubicBezTo>
                    <a:cubicBezTo>
                      <a:pt x="207" y="125"/>
                      <a:pt x="235" y="107"/>
                      <a:pt x="249" y="73"/>
                    </a:cubicBezTo>
                    <a:cubicBezTo>
                      <a:pt x="251" y="79"/>
                      <a:pt x="255" y="84"/>
                      <a:pt x="259" y="87"/>
                    </a:cubicBezTo>
                    <a:cubicBezTo>
                      <a:pt x="258" y="87"/>
                      <a:pt x="258" y="87"/>
                      <a:pt x="257" y="88"/>
                    </a:cubicBezTo>
                    <a:close/>
                    <a:moveTo>
                      <a:pt x="262" y="69"/>
                    </a:moveTo>
                    <a:cubicBezTo>
                      <a:pt x="262" y="68"/>
                      <a:pt x="261" y="66"/>
                      <a:pt x="261" y="65"/>
                    </a:cubicBezTo>
                    <a:cubicBezTo>
                      <a:pt x="262" y="65"/>
                      <a:pt x="262" y="64"/>
                      <a:pt x="262" y="64"/>
                    </a:cubicBezTo>
                    <a:cubicBezTo>
                      <a:pt x="266" y="54"/>
                      <a:pt x="274" y="45"/>
                      <a:pt x="282" y="39"/>
                    </a:cubicBezTo>
                    <a:cubicBezTo>
                      <a:pt x="277" y="50"/>
                      <a:pt x="269" y="59"/>
                      <a:pt x="262" y="69"/>
                    </a:cubicBezTo>
                    <a:close/>
                    <a:moveTo>
                      <a:pt x="277" y="82"/>
                    </a:moveTo>
                    <a:cubicBezTo>
                      <a:pt x="273" y="82"/>
                      <a:pt x="270" y="81"/>
                      <a:pt x="267" y="78"/>
                    </a:cubicBezTo>
                    <a:cubicBezTo>
                      <a:pt x="273" y="74"/>
                      <a:pt x="278" y="69"/>
                      <a:pt x="282" y="64"/>
                    </a:cubicBezTo>
                    <a:cubicBezTo>
                      <a:pt x="281" y="67"/>
                      <a:pt x="279" y="70"/>
                      <a:pt x="277" y="72"/>
                    </a:cubicBezTo>
                    <a:cubicBezTo>
                      <a:pt x="273" y="77"/>
                      <a:pt x="279" y="82"/>
                      <a:pt x="283" y="79"/>
                    </a:cubicBezTo>
                    <a:cubicBezTo>
                      <a:pt x="285" y="78"/>
                      <a:pt x="288" y="77"/>
                      <a:pt x="290" y="75"/>
                    </a:cubicBezTo>
                    <a:cubicBezTo>
                      <a:pt x="290" y="77"/>
                      <a:pt x="292" y="77"/>
                      <a:pt x="293" y="77"/>
                    </a:cubicBezTo>
                    <a:cubicBezTo>
                      <a:pt x="294" y="77"/>
                      <a:pt x="294" y="77"/>
                      <a:pt x="295" y="77"/>
                    </a:cubicBezTo>
                    <a:cubicBezTo>
                      <a:pt x="289" y="80"/>
                      <a:pt x="283" y="82"/>
                      <a:pt x="277" y="82"/>
                    </a:cubicBezTo>
                    <a:close/>
                    <a:moveTo>
                      <a:pt x="311" y="61"/>
                    </a:moveTo>
                    <a:cubicBezTo>
                      <a:pt x="308" y="66"/>
                      <a:pt x="304" y="70"/>
                      <a:pt x="300" y="73"/>
                    </a:cubicBezTo>
                    <a:cubicBezTo>
                      <a:pt x="304" y="69"/>
                      <a:pt x="308" y="62"/>
                      <a:pt x="310" y="58"/>
                    </a:cubicBezTo>
                    <a:cubicBezTo>
                      <a:pt x="313" y="52"/>
                      <a:pt x="304" y="47"/>
                      <a:pt x="301" y="53"/>
                    </a:cubicBezTo>
                    <a:cubicBezTo>
                      <a:pt x="299" y="55"/>
                      <a:pt x="298" y="56"/>
                      <a:pt x="296" y="58"/>
                    </a:cubicBezTo>
                    <a:cubicBezTo>
                      <a:pt x="299" y="53"/>
                      <a:pt x="301" y="48"/>
                      <a:pt x="302" y="42"/>
                    </a:cubicBezTo>
                    <a:cubicBezTo>
                      <a:pt x="303" y="38"/>
                      <a:pt x="298" y="34"/>
                      <a:pt x="295" y="38"/>
                    </a:cubicBezTo>
                    <a:cubicBezTo>
                      <a:pt x="294" y="39"/>
                      <a:pt x="293" y="40"/>
                      <a:pt x="292" y="41"/>
                    </a:cubicBezTo>
                    <a:cubicBezTo>
                      <a:pt x="293" y="37"/>
                      <a:pt x="294" y="34"/>
                      <a:pt x="295" y="30"/>
                    </a:cubicBezTo>
                    <a:cubicBezTo>
                      <a:pt x="296" y="26"/>
                      <a:pt x="292" y="23"/>
                      <a:pt x="288" y="25"/>
                    </a:cubicBezTo>
                    <a:cubicBezTo>
                      <a:pt x="278" y="30"/>
                      <a:pt x="269" y="38"/>
                      <a:pt x="263" y="47"/>
                    </a:cubicBezTo>
                    <a:cubicBezTo>
                      <a:pt x="263" y="47"/>
                      <a:pt x="263" y="46"/>
                      <a:pt x="263" y="46"/>
                    </a:cubicBezTo>
                    <a:cubicBezTo>
                      <a:pt x="271" y="28"/>
                      <a:pt x="294" y="20"/>
                      <a:pt x="312" y="16"/>
                    </a:cubicBezTo>
                    <a:cubicBezTo>
                      <a:pt x="319" y="14"/>
                      <a:pt x="327" y="14"/>
                      <a:pt x="335" y="15"/>
                    </a:cubicBezTo>
                    <a:cubicBezTo>
                      <a:pt x="325" y="29"/>
                      <a:pt x="319" y="46"/>
                      <a:pt x="311" y="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2" name="Freeform 462"/>
              <p:cNvSpPr>
                <a:spLocks noEditPoints="1"/>
              </p:cNvSpPr>
              <p:nvPr/>
            </p:nvSpPr>
            <p:spPr bwMode="auto">
              <a:xfrm>
                <a:off x="1801" y="-170"/>
                <a:ext cx="458" cy="615"/>
              </a:xfrm>
              <a:custGeom>
                <a:avLst/>
                <a:gdLst>
                  <a:gd name="T0" fmla="*/ 161 w 227"/>
                  <a:gd name="T1" fmla="*/ 48 h 305"/>
                  <a:gd name="T2" fmla="*/ 55 w 227"/>
                  <a:gd name="T3" fmla="*/ 192 h 305"/>
                  <a:gd name="T4" fmla="*/ 159 w 227"/>
                  <a:gd name="T5" fmla="*/ 59 h 305"/>
                  <a:gd name="T6" fmla="*/ 182 w 227"/>
                  <a:gd name="T7" fmla="*/ 80 h 305"/>
                  <a:gd name="T8" fmla="*/ 97 w 227"/>
                  <a:gd name="T9" fmla="*/ 213 h 305"/>
                  <a:gd name="T10" fmla="*/ 74 w 227"/>
                  <a:gd name="T11" fmla="*/ 217 h 305"/>
                  <a:gd name="T12" fmla="*/ 51 w 227"/>
                  <a:gd name="T13" fmla="*/ 199 h 305"/>
                  <a:gd name="T14" fmla="*/ 46 w 227"/>
                  <a:gd name="T15" fmla="*/ 197 h 305"/>
                  <a:gd name="T16" fmla="*/ 21 w 227"/>
                  <a:gd name="T17" fmla="*/ 240 h 305"/>
                  <a:gd name="T18" fmla="*/ 17 w 227"/>
                  <a:gd name="T19" fmla="*/ 246 h 305"/>
                  <a:gd name="T20" fmla="*/ 11 w 227"/>
                  <a:gd name="T21" fmla="*/ 298 h 305"/>
                  <a:gd name="T22" fmla="*/ 53 w 227"/>
                  <a:gd name="T23" fmla="*/ 278 h 305"/>
                  <a:gd name="T24" fmla="*/ 87 w 227"/>
                  <a:gd name="T25" fmla="*/ 232 h 305"/>
                  <a:gd name="T26" fmla="*/ 99 w 227"/>
                  <a:gd name="T27" fmla="*/ 220 h 305"/>
                  <a:gd name="T28" fmla="*/ 193 w 227"/>
                  <a:gd name="T29" fmla="*/ 85 h 305"/>
                  <a:gd name="T30" fmla="*/ 194 w 227"/>
                  <a:gd name="T31" fmla="*/ 79 h 305"/>
                  <a:gd name="T32" fmla="*/ 227 w 227"/>
                  <a:gd name="T33" fmla="*/ 9 h 305"/>
                  <a:gd name="T34" fmla="*/ 43 w 227"/>
                  <a:gd name="T35" fmla="*/ 274 h 305"/>
                  <a:gd name="T36" fmla="*/ 22 w 227"/>
                  <a:gd name="T37" fmla="*/ 251 h 305"/>
                  <a:gd name="T38" fmla="*/ 43 w 227"/>
                  <a:gd name="T39" fmla="*/ 274 h 305"/>
                  <a:gd name="T40" fmla="*/ 35 w 227"/>
                  <a:gd name="T41" fmla="*/ 253 h 305"/>
                  <a:gd name="T42" fmla="*/ 44 w 227"/>
                  <a:gd name="T43" fmla="*/ 254 h 305"/>
                  <a:gd name="T44" fmla="*/ 55 w 227"/>
                  <a:gd name="T45" fmla="*/ 259 h 305"/>
                  <a:gd name="T46" fmla="*/ 59 w 227"/>
                  <a:gd name="T47" fmla="*/ 253 h 305"/>
                  <a:gd name="T48" fmla="*/ 55 w 227"/>
                  <a:gd name="T49" fmla="*/ 246 h 305"/>
                  <a:gd name="T50" fmla="*/ 62 w 227"/>
                  <a:gd name="T51" fmla="*/ 235 h 305"/>
                  <a:gd name="T52" fmla="*/ 57 w 227"/>
                  <a:gd name="T53" fmla="*/ 222 h 305"/>
                  <a:gd name="T54" fmla="*/ 44 w 227"/>
                  <a:gd name="T55" fmla="*/ 226 h 305"/>
                  <a:gd name="T56" fmla="*/ 41 w 227"/>
                  <a:gd name="T57" fmla="*/ 230 h 305"/>
                  <a:gd name="T58" fmla="*/ 33 w 227"/>
                  <a:gd name="T59" fmla="*/ 239 h 305"/>
                  <a:gd name="T60" fmla="*/ 33 w 227"/>
                  <a:gd name="T61" fmla="*/ 235 h 305"/>
                  <a:gd name="T62" fmla="*/ 50 w 227"/>
                  <a:gd name="T63" fmla="*/ 201 h 305"/>
                  <a:gd name="T64" fmla="*/ 77 w 227"/>
                  <a:gd name="T65" fmla="*/ 227 h 305"/>
                  <a:gd name="T66" fmla="*/ 195 w 227"/>
                  <a:gd name="T67" fmla="*/ 62 h 305"/>
                  <a:gd name="T68" fmla="*/ 175 w 227"/>
                  <a:gd name="T69" fmla="*/ 66 h 305"/>
                  <a:gd name="T70" fmla="*/ 187 w 227"/>
                  <a:gd name="T71" fmla="*/ 37 h 305"/>
                  <a:gd name="T72" fmla="*/ 191 w 227"/>
                  <a:gd name="T73" fmla="*/ 41 h 305"/>
                  <a:gd name="T74" fmla="*/ 191 w 227"/>
                  <a:gd name="T75" fmla="*/ 41 h 305"/>
                  <a:gd name="T76" fmla="*/ 193 w 227"/>
                  <a:gd name="T77" fmla="*/ 42 h 305"/>
                  <a:gd name="T78" fmla="*/ 196 w 227"/>
                  <a:gd name="T79" fmla="*/ 44 h 305"/>
                  <a:gd name="T80" fmla="*/ 195 w 227"/>
                  <a:gd name="T81" fmla="*/ 62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7" h="305">
                    <a:moveTo>
                      <a:pt x="218" y="3"/>
                    </a:moveTo>
                    <a:cubicBezTo>
                      <a:pt x="199" y="16"/>
                      <a:pt x="175" y="28"/>
                      <a:pt x="161" y="48"/>
                    </a:cubicBezTo>
                    <a:cubicBezTo>
                      <a:pt x="160" y="46"/>
                      <a:pt x="156" y="45"/>
                      <a:pt x="154" y="48"/>
                    </a:cubicBezTo>
                    <a:cubicBezTo>
                      <a:pt x="116" y="92"/>
                      <a:pt x="76" y="137"/>
                      <a:pt x="55" y="192"/>
                    </a:cubicBezTo>
                    <a:cubicBezTo>
                      <a:pt x="53" y="195"/>
                      <a:pt x="59" y="198"/>
                      <a:pt x="61" y="194"/>
                    </a:cubicBezTo>
                    <a:cubicBezTo>
                      <a:pt x="87" y="145"/>
                      <a:pt x="124" y="103"/>
                      <a:pt x="159" y="59"/>
                    </a:cubicBezTo>
                    <a:cubicBezTo>
                      <a:pt x="161" y="64"/>
                      <a:pt x="164" y="68"/>
                      <a:pt x="168" y="72"/>
                    </a:cubicBezTo>
                    <a:cubicBezTo>
                      <a:pt x="172" y="75"/>
                      <a:pt x="177" y="79"/>
                      <a:pt x="182" y="80"/>
                    </a:cubicBezTo>
                    <a:cubicBezTo>
                      <a:pt x="182" y="80"/>
                      <a:pt x="182" y="80"/>
                      <a:pt x="182" y="80"/>
                    </a:cubicBezTo>
                    <a:cubicBezTo>
                      <a:pt x="160" y="128"/>
                      <a:pt x="110" y="162"/>
                      <a:pt x="97" y="213"/>
                    </a:cubicBezTo>
                    <a:cubicBezTo>
                      <a:pt x="97" y="213"/>
                      <a:pt x="96" y="213"/>
                      <a:pt x="96" y="213"/>
                    </a:cubicBezTo>
                    <a:cubicBezTo>
                      <a:pt x="88" y="215"/>
                      <a:pt x="83" y="219"/>
                      <a:pt x="74" y="217"/>
                    </a:cubicBezTo>
                    <a:cubicBezTo>
                      <a:pt x="65" y="214"/>
                      <a:pt x="59" y="206"/>
                      <a:pt x="56" y="198"/>
                    </a:cubicBezTo>
                    <a:cubicBezTo>
                      <a:pt x="55" y="196"/>
                      <a:pt x="52" y="197"/>
                      <a:pt x="51" y="199"/>
                    </a:cubicBezTo>
                    <a:cubicBezTo>
                      <a:pt x="51" y="198"/>
                      <a:pt x="51" y="198"/>
                      <a:pt x="51" y="198"/>
                    </a:cubicBezTo>
                    <a:cubicBezTo>
                      <a:pt x="52" y="195"/>
                      <a:pt x="47" y="194"/>
                      <a:pt x="46" y="197"/>
                    </a:cubicBezTo>
                    <a:cubicBezTo>
                      <a:pt x="42" y="208"/>
                      <a:pt x="36" y="216"/>
                      <a:pt x="30" y="225"/>
                    </a:cubicBezTo>
                    <a:cubicBezTo>
                      <a:pt x="26" y="230"/>
                      <a:pt x="22" y="234"/>
                      <a:pt x="21" y="240"/>
                    </a:cubicBezTo>
                    <a:cubicBezTo>
                      <a:pt x="20" y="242"/>
                      <a:pt x="20" y="244"/>
                      <a:pt x="20" y="245"/>
                    </a:cubicBezTo>
                    <a:cubicBezTo>
                      <a:pt x="19" y="245"/>
                      <a:pt x="18" y="245"/>
                      <a:pt x="17" y="246"/>
                    </a:cubicBezTo>
                    <a:cubicBezTo>
                      <a:pt x="7" y="253"/>
                      <a:pt x="1" y="263"/>
                      <a:pt x="0" y="275"/>
                    </a:cubicBezTo>
                    <a:cubicBezTo>
                      <a:pt x="0" y="284"/>
                      <a:pt x="4" y="293"/>
                      <a:pt x="11" y="298"/>
                    </a:cubicBezTo>
                    <a:cubicBezTo>
                      <a:pt x="17" y="304"/>
                      <a:pt x="26" y="305"/>
                      <a:pt x="34" y="302"/>
                    </a:cubicBezTo>
                    <a:cubicBezTo>
                      <a:pt x="44" y="298"/>
                      <a:pt x="50" y="288"/>
                      <a:pt x="53" y="278"/>
                    </a:cubicBezTo>
                    <a:cubicBezTo>
                      <a:pt x="55" y="278"/>
                      <a:pt x="57" y="277"/>
                      <a:pt x="58" y="275"/>
                    </a:cubicBezTo>
                    <a:cubicBezTo>
                      <a:pt x="67" y="260"/>
                      <a:pt x="78" y="247"/>
                      <a:pt x="87" y="232"/>
                    </a:cubicBezTo>
                    <a:cubicBezTo>
                      <a:pt x="89" y="230"/>
                      <a:pt x="89" y="228"/>
                      <a:pt x="87" y="226"/>
                    </a:cubicBezTo>
                    <a:cubicBezTo>
                      <a:pt x="92" y="225"/>
                      <a:pt x="96" y="223"/>
                      <a:pt x="99" y="220"/>
                    </a:cubicBezTo>
                    <a:cubicBezTo>
                      <a:pt x="100" y="220"/>
                      <a:pt x="101" y="220"/>
                      <a:pt x="102" y="218"/>
                    </a:cubicBezTo>
                    <a:cubicBezTo>
                      <a:pt x="127" y="170"/>
                      <a:pt x="172" y="135"/>
                      <a:pt x="193" y="85"/>
                    </a:cubicBezTo>
                    <a:cubicBezTo>
                      <a:pt x="194" y="83"/>
                      <a:pt x="193" y="81"/>
                      <a:pt x="192" y="80"/>
                    </a:cubicBezTo>
                    <a:cubicBezTo>
                      <a:pt x="193" y="80"/>
                      <a:pt x="193" y="80"/>
                      <a:pt x="194" y="79"/>
                    </a:cubicBezTo>
                    <a:cubicBezTo>
                      <a:pt x="203" y="75"/>
                      <a:pt x="209" y="58"/>
                      <a:pt x="213" y="49"/>
                    </a:cubicBezTo>
                    <a:cubicBezTo>
                      <a:pt x="219" y="36"/>
                      <a:pt x="224" y="23"/>
                      <a:pt x="227" y="9"/>
                    </a:cubicBezTo>
                    <a:cubicBezTo>
                      <a:pt x="227" y="5"/>
                      <a:pt x="223" y="0"/>
                      <a:pt x="218" y="3"/>
                    </a:cubicBezTo>
                    <a:close/>
                    <a:moveTo>
                      <a:pt x="43" y="274"/>
                    </a:moveTo>
                    <a:cubicBezTo>
                      <a:pt x="40" y="284"/>
                      <a:pt x="29" y="299"/>
                      <a:pt x="18" y="289"/>
                    </a:cubicBezTo>
                    <a:cubicBezTo>
                      <a:pt x="6" y="278"/>
                      <a:pt x="15" y="261"/>
                      <a:pt x="22" y="251"/>
                    </a:cubicBezTo>
                    <a:cubicBezTo>
                      <a:pt x="26" y="260"/>
                      <a:pt x="36" y="267"/>
                      <a:pt x="44" y="273"/>
                    </a:cubicBezTo>
                    <a:cubicBezTo>
                      <a:pt x="44" y="273"/>
                      <a:pt x="43" y="273"/>
                      <a:pt x="43" y="274"/>
                    </a:cubicBezTo>
                    <a:close/>
                    <a:moveTo>
                      <a:pt x="51" y="266"/>
                    </a:moveTo>
                    <a:cubicBezTo>
                      <a:pt x="46" y="262"/>
                      <a:pt x="39" y="258"/>
                      <a:pt x="35" y="253"/>
                    </a:cubicBezTo>
                    <a:cubicBezTo>
                      <a:pt x="37" y="254"/>
                      <a:pt x="38" y="255"/>
                      <a:pt x="39" y="256"/>
                    </a:cubicBezTo>
                    <a:cubicBezTo>
                      <a:pt x="41" y="258"/>
                      <a:pt x="44" y="256"/>
                      <a:pt x="44" y="254"/>
                    </a:cubicBezTo>
                    <a:cubicBezTo>
                      <a:pt x="46" y="255"/>
                      <a:pt x="48" y="256"/>
                      <a:pt x="49" y="258"/>
                    </a:cubicBezTo>
                    <a:cubicBezTo>
                      <a:pt x="51" y="260"/>
                      <a:pt x="53" y="260"/>
                      <a:pt x="55" y="259"/>
                    </a:cubicBezTo>
                    <a:cubicBezTo>
                      <a:pt x="54" y="261"/>
                      <a:pt x="53" y="263"/>
                      <a:pt x="51" y="266"/>
                    </a:cubicBezTo>
                    <a:close/>
                    <a:moveTo>
                      <a:pt x="59" y="253"/>
                    </a:moveTo>
                    <a:cubicBezTo>
                      <a:pt x="59" y="251"/>
                      <a:pt x="59" y="250"/>
                      <a:pt x="58" y="249"/>
                    </a:cubicBezTo>
                    <a:cubicBezTo>
                      <a:pt x="57" y="248"/>
                      <a:pt x="56" y="247"/>
                      <a:pt x="55" y="246"/>
                    </a:cubicBezTo>
                    <a:cubicBezTo>
                      <a:pt x="60" y="246"/>
                      <a:pt x="65" y="240"/>
                      <a:pt x="62" y="235"/>
                    </a:cubicBezTo>
                    <a:cubicBezTo>
                      <a:pt x="62" y="235"/>
                      <a:pt x="62" y="235"/>
                      <a:pt x="62" y="235"/>
                    </a:cubicBezTo>
                    <a:cubicBezTo>
                      <a:pt x="66" y="231"/>
                      <a:pt x="65" y="222"/>
                      <a:pt x="58" y="222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56" y="222"/>
                      <a:pt x="55" y="221"/>
                      <a:pt x="53" y="220"/>
                    </a:cubicBezTo>
                    <a:cubicBezTo>
                      <a:pt x="49" y="219"/>
                      <a:pt x="45" y="222"/>
                      <a:pt x="44" y="226"/>
                    </a:cubicBezTo>
                    <a:cubicBezTo>
                      <a:pt x="44" y="227"/>
                      <a:pt x="43" y="228"/>
                      <a:pt x="44" y="230"/>
                    </a:cubicBezTo>
                    <a:cubicBezTo>
                      <a:pt x="43" y="230"/>
                      <a:pt x="42" y="230"/>
                      <a:pt x="41" y="230"/>
                    </a:cubicBezTo>
                    <a:cubicBezTo>
                      <a:pt x="36" y="230"/>
                      <a:pt x="33" y="235"/>
                      <a:pt x="35" y="240"/>
                    </a:cubicBezTo>
                    <a:cubicBezTo>
                      <a:pt x="34" y="239"/>
                      <a:pt x="34" y="239"/>
                      <a:pt x="33" y="239"/>
                    </a:cubicBezTo>
                    <a:cubicBezTo>
                      <a:pt x="32" y="239"/>
                      <a:pt x="32" y="239"/>
                      <a:pt x="31" y="239"/>
                    </a:cubicBezTo>
                    <a:cubicBezTo>
                      <a:pt x="32" y="237"/>
                      <a:pt x="32" y="236"/>
                      <a:pt x="33" y="235"/>
                    </a:cubicBezTo>
                    <a:cubicBezTo>
                      <a:pt x="40" y="223"/>
                      <a:pt x="47" y="213"/>
                      <a:pt x="50" y="200"/>
                    </a:cubicBezTo>
                    <a:cubicBezTo>
                      <a:pt x="50" y="200"/>
                      <a:pt x="50" y="200"/>
                      <a:pt x="50" y="201"/>
                    </a:cubicBezTo>
                    <a:cubicBezTo>
                      <a:pt x="52" y="211"/>
                      <a:pt x="59" y="221"/>
                      <a:pt x="69" y="225"/>
                    </a:cubicBezTo>
                    <a:cubicBezTo>
                      <a:pt x="72" y="226"/>
                      <a:pt x="74" y="226"/>
                      <a:pt x="77" y="227"/>
                    </a:cubicBezTo>
                    <a:cubicBezTo>
                      <a:pt x="71" y="235"/>
                      <a:pt x="65" y="244"/>
                      <a:pt x="59" y="253"/>
                    </a:cubicBezTo>
                    <a:close/>
                    <a:moveTo>
                      <a:pt x="195" y="62"/>
                    </a:moveTo>
                    <a:cubicBezTo>
                      <a:pt x="193" y="65"/>
                      <a:pt x="190" y="68"/>
                      <a:pt x="189" y="72"/>
                    </a:cubicBezTo>
                    <a:cubicBezTo>
                      <a:pt x="185" y="69"/>
                      <a:pt x="179" y="68"/>
                      <a:pt x="175" y="66"/>
                    </a:cubicBezTo>
                    <a:cubicBezTo>
                      <a:pt x="170" y="63"/>
                      <a:pt x="167" y="59"/>
                      <a:pt x="164" y="54"/>
                    </a:cubicBezTo>
                    <a:cubicBezTo>
                      <a:pt x="171" y="48"/>
                      <a:pt x="179" y="42"/>
                      <a:pt x="187" y="37"/>
                    </a:cubicBezTo>
                    <a:cubicBezTo>
                      <a:pt x="187" y="39"/>
                      <a:pt x="189" y="40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1" y="41"/>
                      <a:pt x="191" y="41"/>
                      <a:pt x="191" y="41"/>
                    </a:cubicBezTo>
                    <a:cubicBezTo>
                      <a:pt x="192" y="41"/>
                      <a:pt x="193" y="42"/>
                      <a:pt x="193" y="42"/>
                    </a:cubicBezTo>
                    <a:cubicBezTo>
                      <a:pt x="194" y="42"/>
                      <a:pt x="195" y="43"/>
                      <a:pt x="195" y="43"/>
                    </a:cubicBezTo>
                    <a:cubicBezTo>
                      <a:pt x="195" y="43"/>
                      <a:pt x="196" y="44"/>
                      <a:pt x="196" y="44"/>
                    </a:cubicBezTo>
                    <a:cubicBezTo>
                      <a:pt x="198" y="46"/>
                      <a:pt x="200" y="47"/>
                      <a:pt x="203" y="46"/>
                    </a:cubicBezTo>
                    <a:cubicBezTo>
                      <a:pt x="200" y="52"/>
                      <a:pt x="197" y="57"/>
                      <a:pt x="19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3" name="Freeform 463"/>
              <p:cNvSpPr>
                <a:spLocks noEditPoints="1"/>
              </p:cNvSpPr>
              <p:nvPr/>
            </p:nvSpPr>
            <p:spPr bwMode="auto">
              <a:xfrm>
                <a:off x="5411" y="168"/>
                <a:ext cx="438" cy="355"/>
              </a:xfrm>
              <a:custGeom>
                <a:avLst/>
                <a:gdLst>
                  <a:gd name="T0" fmla="*/ 215 w 217"/>
                  <a:gd name="T1" fmla="*/ 6 h 176"/>
                  <a:gd name="T2" fmla="*/ 204 w 217"/>
                  <a:gd name="T3" fmla="*/ 2 h 176"/>
                  <a:gd name="T4" fmla="*/ 7 w 217"/>
                  <a:gd name="T5" fmla="*/ 56 h 176"/>
                  <a:gd name="T6" fmla="*/ 4 w 217"/>
                  <a:gd name="T7" fmla="*/ 66 h 176"/>
                  <a:gd name="T8" fmla="*/ 44 w 217"/>
                  <a:gd name="T9" fmla="*/ 92 h 176"/>
                  <a:gd name="T10" fmla="*/ 42 w 217"/>
                  <a:gd name="T11" fmla="*/ 94 h 176"/>
                  <a:gd name="T12" fmla="*/ 57 w 217"/>
                  <a:gd name="T13" fmla="*/ 170 h 176"/>
                  <a:gd name="T14" fmla="*/ 67 w 217"/>
                  <a:gd name="T15" fmla="*/ 170 h 176"/>
                  <a:gd name="T16" fmla="*/ 68 w 217"/>
                  <a:gd name="T17" fmla="*/ 166 h 176"/>
                  <a:gd name="T18" fmla="*/ 79 w 217"/>
                  <a:gd name="T19" fmla="*/ 160 h 176"/>
                  <a:gd name="T20" fmla="*/ 95 w 217"/>
                  <a:gd name="T21" fmla="*/ 149 h 176"/>
                  <a:gd name="T22" fmla="*/ 114 w 217"/>
                  <a:gd name="T23" fmla="*/ 173 h 176"/>
                  <a:gd name="T24" fmla="*/ 122 w 217"/>
                  <a:gd name="T25" fmla="*/ 173 h 176"/>
                  <a:gd name="T26" fmla="*/ 174 w 217"/>
                  <a:gd name="T27" fmla="*/ 99 h 176"/>
                  <a:gd name="T28" fmla="*/ 212 w 217"/>
                  <a:gd name="T29" fmla="*/ 26 h 176"/>
                  <a:gd name="T30" fmla="*/ 215 w 217"/>
                  <a:gd name="T31" fmla="*/ 6 h 176"/>
                  <a:gd name="T32" fmla="*/ 19 w 217"/>
                  <a:gd name="T33" fmla="*/ 64 h 176"/>
                  <a:gd name="T34" fmla="*/ 142 w 217"/>
                  <a:gd name="T35" fmla="*/ 37 h 176"/>
                  <a:gd name="T36" fmla="*/ 55 w 217"/>
                  <a:gd name="T37" fmla="*/ 89 h 176"/>
                  <a:gd name="T38" fmla="*/ 54 w 217"/>
                  <a:gd name="T39" fmla="*/ 88 h 176"/>
                  <a:gd name="T40" fmla="*/ 19 w 217"/>
                  <a:gd name="T41" fmla="*/ 64 h 176"/>
                  <a:gd name="T42" fmla="*/ 73 w 217"/>
                  <a:gd name="T43" fmla="*/ 152 h 176"/>
                  <a:gd name="T44" fmla="*/ 80 w 217"/>
                  <a:gd name="T45" fmla="*/ 126 h 176"/>
                  <a:gd name="T46" fmla="*/ 89 w 217"/>
                  <a:gd name="T47" fmla="*/ 140 h 176"/>
                  <a:gd name="T48" fmla="*/ 73 w 217"/>
                  <a:gd name="T49" fmla="*/ 152 h 176"/>
                  <a:gd name="T50" fmla="*/ 166 w 217"/>
                  <a:gd name="T51" fmla="*/ 85 h 176"/>
                  <a:gd name="T52" fmla="*/ 117 w 217"/>
                  <a:gd name="T53" fmla="*/ 160 h 176"/>
                  <a:gd name="T54" fmla="*/ 103 w 217"/>
                  <a:gd name="T55" fmla="*/ 143 h 176"/>
                  <a:gd name="T56" fmla="*/ 97 w 217"/>
                  <a:gd name="T57" fmla="*/ 135 h 176"/>
                  <a:gd name="T58" fmla="*/ 83 w 217"/>
                  <a:gd name="T59" fmla="*/ 117 h 176"/>
                  <a:gd name="T60" fmla="*/ 83 w 217"/>
                  <a:gd name="T61" fmla="*/ 116 h 176"/>
                  <a:gd name="T62" fmla="*/ 78 w 217"/>
                  <a:gd name="T63" fmla="*/ 111 h 176"/>
                  <a:gd name="T64" fmla="*/ 70 w 217"/>
                  <a:gd name="T65" fmla="*/ 104 h 176"/>
                  <a:gd name="T66" fmla="*/ 67 w 217"/>
                  <a:gd name="T67" fmla="*/ 107 h 176"/>
                  <a:gd name="T68" fmla="*/ 74 w 217"/>
                  <a:gd name="T69" fmla="*/ 116 h 176"/>
                  <a:gd name="T70" fmla="*/ 63 w 217"/>
                  <a:gd name="T71" fmla="*/ 147 h 176"/>
                  <a:gd name="T72" fmla="*/ 47 w 217"/>
                  <a:gd name="T73" fmla="*/ 93 h 176"/>
                  <a:gd name="T74" fmla="*/ 51 w 217"/>
                  <a:gd name="T75" fmla="*/ 94 h 176"/>
                  <a:gd name="T76" fmla="*/ 51 w 217"/>
                  <a:gd name="T77" fmla="*/ 94 h 176"/>
                  <a:gd name="T78" fmla="*/ 56 w 217"/>
                  <a:gd name="T79" fmla="*/ 96 h 176"/>
                  <a:gd name="T80" fmla="*/ 134 w 217"/>
                  <a:gd name="T81" fmla="*/ 59 h 176"/>
                  <a:gd name="T82" fmla="*/ 72 w 217"/>
                  <a:gd name="T83" fmla="*/ 96 h 176"/>
                  <a:gd name="T84" fmla="*/ 75 w 217"/>
                  <a:gd name="T85" fmla="*/ 101 h 176"/>
                  <a:gd name="T86" fmla="*/ 142 w 217"/>
                  <a:gd name="T87" fmla="*/ 69 h 176"/>
                  <a:gd name="T88" fmla="*/ 190 w 217"/>
                  <a:gd name="T89" fmla="*/ 39 h 176"/>
                  <a:gd name="T90" fmla="*/ 166 w 217"/>
                  <a:gd name="T91" fmla="*/ 85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7" h="176">
                    <a:moveTo>
                      <a:pt x="215" y="6"/>
                    </a:moveTo>
                    <a:cubicBezTo>
                      <a:pt x="214" y="2"/>
                      <a:pt x="208" y="0"/>
                      <a:pt x="204" y="2"/>
                    </a:cubicBezTo>
                    <a:cubicBezTo>
                      <a:pt x="142" y="33"/>
                      <a:pt x="70" y="29"/>
                      <a:pt x="7" y="56"/>
                    </a:cubicBezTo>
                    <a:cubicBezTo>
                      <a:pt x="2" y="58"/>
                      <a:pt x="0" y="63"/>
                      <a:pt x="4" y="66"/>
                    </a:cubicBezTo>
                    <a:cubicBezTo>
                      <a:pt x="15" y="78"/>
                      <a:pt x="29" y="86"/>
                      <a:pt x="44" y="92"/>
                    </a:cubicBezTo>
                    <a:cubicBezTo>
                      <a:pt x="43" y="92"/>
                      <a:pt x="42" y="93"/>
                      <a:pt x="42" y="94"/>
                    </a:cubicBezTo>
                    <a:cubicBezTo>
                      <a:pt x="49" y="119"/>
                      <a:pt x="52" y="145"/>
                      <a:pt x="57" y="170"/>
                    </a:cubicBezTo>
                    <a:cubicBezTo>
                      <a:pt x="58" y="176"/>
                      <a:pt x="65" y="175"/>
                      <a:pt x="67" y="170"/>
                    </a:cubicBezTo>
                    <a:cubicBezTo>
                      <a:pt x="67" y="169"/>
                      <a:pt x="68" y="167"/>
                      <a:pt x="68" y="166"/>
                    </a:cubicBezTo>
                    <a:cubicBezTo>
                      <a:pt x="72" y="165"/>
                      <a:pt x="76" y="162"/>
                      <a:pt x="79" y="160"/>
                    </a:cubicBezTo>
                    <a:cubicBezTo>
                      <a:pt x="85" y="157"/>
                      <a:pt x="90" y="153"/>
                      <a:pt x="95" y="149"/>
                    </a:cubicBezTo>
                    <a:cubicBezTo>
                      <a:pt x="100" y="158"/>
                      <a:pt x="106" y="166"/>
                      <a:pt x="114" y="173"/>
                    </a:cubicBezTo>
                    <a:cubicBezTo>
                      <a:pt x="116" y="175"/>
                      <a:pt x="120" y="176"/>
                      <a:pt x="122" y="173"/>
                    </a:cubicBezTo>
                    <a:cubicBezTo>
                      <a:pt x="141" y="150"/>
                      <a:pt x="158" y="125"/>
                      <a:pt x="174" y="99"/>
                    </a:cubicBezTo>
                    <a:cubicBezTo>
                      <a:pt x="187" y="80"/>
                      <a:pt x="209" y="51"/>
                      <a:pt x="212" y="26"/>
                    </a:cubicBezTo>
                    <a:cubicBezTo>
                      <a:pt x="216" y="19"/>
                      <a:pt x="217" y="15"/>
                      <a:pt x="215" y="6"/>
                    </a:cubicBezTo>
                    <a:close/>
                    <a:moveTo>
                      <a:pt x="19" y="64"/>
                    </a:moveTo>
                    <a:cubicBezTo>
                      <a:pt x="58" y="48"/>
                      <a:pt x="101" y="45"/>
                      <a:pt x="142" y="37"/>
                    </a:cubicBezTo>
                    <a:cubicBezTo>
                      <a:pt x="112" y="53"/>
                      <a:pt x="82" y="72"/>
                      <a:pt x="55" y="89"/>
                    </a:cubicBezTo>
                    <a:cubicBezTo>
                      <a:pt x="54" y="89"/>
                      <a:pt x="54" y="89"/>
                      <a:pt x="54" y="88"/>
                    </a:cubicBezTo>
                    <a:cubicBezTo>
                      <a:pt x="42" y="80"/>
                      <a:pt x="30" y="73"/>
                      <a:pt x="19" y="64"/>
                    </a:cubicBezTo>
                    <a:close/>
                    <a:moveTo>
                      <a:pt x="73" y="152"/>
                    </a:moveTo>
                    <a:cubicBezTo>
                      <a:pt x="76" y="144"/>
                      <a:pt x="78" y="135"/>
                      <a:pt x="80" y="126"/>
                    </a:cubicBezTo>
                    <a:cubicBezTo>
                      <a:pt x="83" y="131"/>
                      <a:pt x="86" y="135"/>
                      <a:pt x="89" y="140"/>
                    </a:cubicBezTo>
                    <a:cubicBezTo>
                      <a:pt x="84" y="144"/>
                      <a:pt x="78" y="148"/>
                      <a:pt x="73" y="152"/>
                    </a:cubicBezTo>
                    <a:close/>
                    <a:moveTo>
                      <a:pt x="166" y="85"/>
                    </a:moveTo>
                    <a:cubicBezTo>
                      <a:pt x="151" y="110"/>
                      <a:pt x="134" y="136"/>
                      <a:pt x="117" y="160"/>
                    </a:cubicBezTo>
                    <a:cubicBezTo>
                      <a:pt x="112" y="154"/>
                      <a:pt x="107" y="149"/>
                      <a:pt x="103" y="143"/>
                    </a:cubicBezTo>
                    <a:cubicBezTo>
                      <a:pt x="106" y="139"/>
                      <a:pt x="101" y="134"/>
                      <a:pt x="97" y="135"/>
                    </a:cubicBezTo>
                    <a:cubicBezTo>
                      <a:pt x="92" y="129"/>
                      <a:pt x="87" y="123"/>
                      <a:pt x="83" y="117"/>
                    </a:cubicBezTo>
                    <a:cubicBezTo>
                      <a:pt x="83" y="117"/>
                      <a:pt x="83" y="117"/>
                      <a:pt x="83" y="116"/>
                    </a:cubicBezTo>
                    <a:cubicBezTo>
                      <a:pt x="83" y="113"/>
                      <a:pt x="80" y="111"/>
                      <a:pt x="78" y="111"/>
                    </a:cubicBezTo>
                    <a:cubicBezTo>
                      <a:pt x="75" y="109"/>
                      <a:pt x="73" y="106"/>
                      <a:pt x="70" y="104"/>
                    </a:cubicBezTo>
                    <a:cubicBezTo>
                      <a:pt x="69" y="103"/>
                      <a:pt x="66" y="105"/>
                      <a:pt x="67" y="107"/>
                    </a:cubicBezTo>
                    <a:cubicBezTo>
                      <a:pt x="69" y="110"/>
                      <a:pt x="72" y="113"/>
                      <a:pt x="74" y="116"/>
                    </a:cubicBezTo>
                    <a:cubicBezTo>
                      <a:pt x="69" y="126"/>
                      <a:pt x="66" y="136"/>
                      <a:pt x="63" y="147"/>
                    </a:cubicBezTo>
                    <a:cubicBezTo>
                      <a:pt x="59" y="128"/>
                      <a:pt x="55" y="110"/>
                      <a:pt x="47" y="93"/>
                    </a:cubicBezTo>
                    <a:cubicBezTo>
                      <a:pt x="48" y="93"/>
                      <a:pt x="50" y="94"/>
                      <a:pt x="51" y="94"/>
                    </a:cubicBezTo>
                    <a:cubicBezTo>
                      <a:pt x="51" y="94"/>
                      <a:pt x="51" y="94"/>
                      <a:pt x="51" y="94"/>
                    </a:cubicBezTo>
                    <a:cubicBezTo>
                      <a:pt x="52" y="96"/>
                      <a:pt x="54" y="97"/>
                      <a:pt x="56" y="96"/>
                    </a:cubicBezTo>
                    <a:cubicBezTo>
                      <a:pt x="82" y="85"/>
                      <a:pt x="108" y="73"/>
                      <a:pt x="134" y="59"/>
                    </a:cubicBezTo>
                    <a:cubicBezTo>
                      <a:pt x="114" y="73"/>
                      <a:pt x="94" y="86"/>
                      <a:pt x="72" y="96"/>
                    </a:cubicBezTo>
                    <a:cubicBezTo>
                      <a:pt x="69" y="97"/>
                      <a:pt x="71" y="102"/>
                      <a:pt x="75" y="101"/>
                    </a:cubicBezTo>
                    <a:cubicBezTo>
                      <a:pt x="99" y="95"/>
                      <a:pt x="121" y="83"/>
                      <a:pt x="142" y="69"/>
                    </a:cubicBezTo>
                    <a:cubicBezTo>
                      <a:pt x="158" y="59"/>
                      <a:pt x="175" y="49"/>
                      <a:pt x="190" y="39"/>
                    </a:cubicBezTo>
                    <a:cubicBezTo>
                      <a:pt x="182" y="54"/>
                      <a:pt x="175" y="71"/>
                      <a:pt x="166" y="8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4" name="Freeform 464"/>
              <p:cNvSpPr>
                <a:spLocks noEditPoints="1"/>
              </p:cNvSpPr>
              <p:nvPr/>
            </p:nvSpPr>
            <p:spPr bwMode="auto">
              <a:xfrm>
                <a:off x="5909" y="413"/>
                <a:ext cx="490" cy="591"/>
              </a:xfrm>
              <a:custGeom>
                <a:avLst/>
                <a:gdLst>
                  <a:gd name="T0" fmla="*/ 138 w 243"/>
                  <a:gd name="T1" fmla="*/ 119 h 293"/>
                  <a:gd name="T2" fmla="*/ 136 w 243"/>
                  <a:gd name="T3" fmla="*/ 117 h 293"/>
                  <a:gd name="T4" fmla="*/ 136 w 243"/>
                  <a:gd name="T5" fmla="*/ 42 h 293"/>
                  <a:gd name="T6" fmla="*/ 157 w 243"/>
                  <a:gd name="T7" fmla="*/ 19 h 293"/>
                  <a:gd name="T8" fmla="*/ 94 w 243"/>
                  <a:gd name="T9" fmla="*/ 7 h 293"/>
                  <a:gd name="T10" fmla="*/ 63 w 243"/>
                  <a:gd name="T11" fmla="*/ 33 h 293"/>
                  <a:gd name="T12" fmla="*/ 80 w 243"/>
                  <a:gd name="T13" fmla="*/ 56 h 293"/>
                  <a:gd name="T14" fmla="*/ 74 w 243"/>
                  <a:gd name="T15" fmla="*/ 131 h 293"/>
                  <a:gd name="T16" fmla="*/ 1 w 243"/>
                  <a:gd name="T17" fmla="*/ 262 h 293"/>
                  <a:gd name="T18" fmla="*/ 4 w 243"/>
                  <a:gd name="T19" fmla="*/ 269 h 293"/>
                  <a:gd name="T20" fmla="*/ 98 w 243"/>
                  <a:gd name="T21" fmla="*/ 286 h 293"/>
                  <a:gd name="T22" fmla="*/ 198 w 243"/>
                  <a:gd name="T23" fmla="*/ 276 h 293"/>
                  <a:gd name="T24" fmla="*/ 138 w 243"/>
                  <a:gd name="T25" fmla="*/ 119 h 293"/>
                  <a:gd name="T26" fmla="*/ 183 w 243"/>
                  <a:gd name="T27" fmla="*/ 270 h 293"/>
                  <a:gd name="T28" fmla="*/ 121 w 243"/>
                  <a:gd name="T29" fmla="*/ 275 h 293"/>
                  <a:gd name="T30" fmla="*/ 49 w 243"/>
                  <a:gd name="T31" fmla="*/ 268 h 293"/>
                  <a:gd name="T32" fmla="*/ 25 w 243"/>
                  <a:gd name="T33" fmla="*/ 263 h 293"/>
                  <a:gd name="T34" fmla="*/ 21 w 243"/>
                  <a:gd name="T35" fmla="*/ 237 h 293"/>
                  <a:gd name="T36" fmla="*/ 54 w 243"/>
                  <a:gd name="T37" fmla="*/ 190 h 293"/>
                  <a:gd name="T38" fmla="*/ 97 w 243"/>
                  <a:gd name="T39" fmla="*/ 212 h 293"/>
                  <a:gd name="T40" fmla="*/ 160 w 243"/>
                  <a:gd name="T41" fmla="*/ 188 h 293"/>
                  <a:gd name="T42" fmla="*/ 132 w 243"/>
                  <a:gd name="T43" fmla="*/ 165 h 293"/>
                  <a:gd name="T44" fmla="*/ 75 w 243"/>
                  <a:gd name="T45" fmla="*/ 182 h 293"/>
                  <a:gd name="T46" fmla="*/ 78 w 243"/>
                  <a:gd name="T47" fmla="*/ 188 h 293"/>
                  <a:gd name="T48" fmla="*/ 114 w 243"/>
                  <a:gd name="T49" fmla="*/ 181 h 293"/>
                  <a:gd name="T50" fmla="*/ 147 w 243"/>
                  <a:gd name="T51" fmla="*/ 182 h 293"/>
                  <a:gd name="T52" fmla="*/ 101 w 243"/>
                  <a:gd name="T53" fmla="*/ 200 h 293"/>
                  <a:gd name="T54" fmla="*/ 73 w 243"/>
                  <a:gd name="T55" fmla="*/ 197 h 293"/>
                  <a:gd name="T56" fmla="*/ 56 w 243"/>
                  <a:gd name="T57" fmla="*/ 189 h 293"/>
                  <a:gd name="T58" fmla="*/ 55 w 243"/>
                  <a:gd name="T59" fmla="*/ 189 h 293"/>
                  <a:gd name="T60" fmla="*/ 79 w 243"/>
                  <a:gd name="T61" fmla="*/ 141 h 293"/>
                  <a:gd name="T62" fmla="*/ 81 w 243"/>
                  <a:gd name="T63" fmla="*/ 138 h 293"/>
                  <a:gd name="T64" fmla="*/ 93 w 243"/>
                  <a:gd name="T65" fmla="*/ 37 h 293"/>
                  <a:gd name="T66" fmla="*/ 89 w 243"/>
                  <a:gd name="T67" fmla="*/ 32 h 293"/>
                  <a:gd name="T68" fmla="*/ 103 w 243"/>
                  <a:gd name="T69" fmla="*/ 18 h 293"/>
                  <a:gd name="T70" fmla="*/ 134 w 243"/>
                  <a:gd name="T71" fmla="*/ 19 h 293"/>
                  <a:gd name="T72" fmla="*/ 143 w 243"/>
                  <a:gd name="T73" fmla="*/ 30 h 293"/>
                  <a:gd name="T74" fmla="*/ 130 w 243"/>
                  <a:gd name="T75" fmla="*/ 32 h 293"/>
                  <a:gd name="T76" fmla="*/ 127 w 243"/>
                  <a:gd name="T77" fmla="*/ 40 h 293"/>
                  <a:gd name="T78" fmla="*/ 126 w 243"/>
                  <a:gd name="T79" fmla="*/ 42 h 293"/>
                  <a:gd name="T80" fmla="*/ 123 w 243"/>
                  <a:gd name="T81" fmla="*/ 129 h 293"/>
                  <a:gd name="T82" fmla="*/ 133 w 243"/>
                  <a:gd name="T83" fmla="*/ 133 h 293"/>
                  <a:gd name="T84" fmla="*/ 184 w 243"/>
                  <a:gd name="T85" fmla="*/ 214 h 293"/>
                  <a:gd name="T86" fmla="*/ 183 w 243"/>
                  <a:gd name="T87" fmla="*/ 27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3" h="293">
                    <a:moveTo>
                      <a:pt x="138" y="119"/>
                    </a:moveTo>
                    <a:cubicBezTo>
                      <a:pt x="138" y="118"/>
                      <a:pt x="137" y="117"/>
                      <a:pt x="136" y="117"/>
                    </a:cubicBezTo>
                    <a:cubicBezTo>
                      <a:pt x="138" y="92"/>
                      <a:pt x="137" y="66"/>
                      <a:pt x="136" y="42"/>
                    </a:cubicBezTo>
                    <a:cubicBezTo>
                      <a:pt x="149" y="42"/>
                      <a:pt x="167" y="35"/>
                      <a:pt x="157" y="19"/>
                    </a:cubicBezTo>
                    <a:cubicBezTo>
                      <a:pt x="145" y="0"/>
                      <a:pt x="113" y="3"/>
                      <a:pt x="94" y="7"/>
                    </a:cubicBezTo>
                    <a:cubicBezTo>
                      <a:pt x="86" y="9"/>
                      <a:pt x="54" y="18"/>
                      <a:pt x="63" y="33"/>
                    </a:cubicBezTo>
                    <a:cubicBezTo>
                      <a:pt x="70" y="46"/>
                      <a:pt x="82" y="35"/>
                      <a:pt x="80" y="56"/>
                    </a:cubicBezTo>
                    <a:cubicBezTo>
                      <a:pt x="78" y="81"/>
                      <a:pt x="76" y="106"/>
                      <a:pt x="74" y="131"/>
                    </a:cubicBezTo>
                    <a:cubicBezTo>
                      <a:pt x="55" y="178"/>
                      <a:pt x="9" y="210"/>
                      <a:pt x="1" y="262"/>
                    </a:cubicBezTo>
                    <a:cubicBezTo>
                      <a:pt x="0" y="264"/>
                      <a:pt x="1" y="267"/>
                      <a:pt x="4" y="269"/>
                    </a:cubicBezTo>
                    <a:cubicBezTo>
                      <a:pt x="33" y="282"/>
                      <a:pt x="67" y="284"/>
                      <a:pt x="98" y="286"/>
                    </a:cubicBezTo>
                    <a:cubicBezTo>
                      <a:pt x="129" y="289"/>
                      <a:pt x="171" y="293"/>
                      <a:pt x="198" y="276"/>
                    </a:cubicBezTo>
                    <a:cubicBezTo>
                      <a:pt x="243" y="249"/>
                      <a:pt x="156" y="143"/>
                      <a:pt x="138" y="119"/>
                    </a:cubicBezTo>
                    <a:close/>
                    <a:moveTo>
                      <a:pt x="183" y="270"/>
                    </a:moveTo>
                    <a:cubicBezTo>
                      <a:pt x="164" y="276"/>
                      <a:pt x="141" y="275"/>
                      <a:pt x="121" y="275"/>
                    </a:cubicBezTo>
                    <a:cubicBezTo>
                      <a:pt x="97" y="274"/>
                      <a:pt x="73" y="272"/>
                      <a:pt x="49" y="268"/>
                    </a:cubicBezTo>
                    <a:cubicBezTo>
                      <a:pt x="41" y="267"/>
                      <a:pt x="33" y="265"/>
                      <a:pt x="25" y="263"/>
                    </a:cubicBezTo>
                    <a:cubicBezTo>
                      <a:pt x="9" y="259"/>
                      <a:pt x="15" y="251"/>
                      <a:pt x="21" y="237"/>
                    </a:cubicBezTo>
                    <a:cubicBezTo>
                      <a:pt x="29" y="221"/>
                      <a:pt x="42" y="206"/>
                      <a:pt x="54" y="190"/>
                    </a:cubicBezTo>
                    <a:cubicBezTo>
                      <a:pt x="46" y="205"/>
                      <a:pt x="90" y="212"/>
                      <a:pt x="97" y="212"/>
                    </a:cubicBezTo>
                    <a:cubicBezTo>
                      <a:pt x="118" y="214"/>
                      <a:pt x="150" y="211"/>
                      <a:pt x="160" y="188"/>
                    </a:cubicBezTo>
                    <a:cubicBezTo>
                      <a:pt x="168" y="170"/>
                      <a:pt x="144" y="166"/>
                      <a:pt x="132" y="165"/>
                    </a:cubicBezTo>
                    <a:cubicBezTo>
                      <a:pt x="119" y="165"/>
                      <a:pt x="79" y="165"/>
                      <a:pt x="75" y="182"/>
                    </a:cubicBezTo>
                    <a:cubicBezTo>
                      <a:pt x="74" y="184"/>
                      <a:pt x="76" y="188"/>
                      <a:pt x="78" y="188"/>
                    </a:cubicBezTo>
                    <a:cubicBezTo>
                      <a:pt x="88" y="190"/>
                      <a:pt x="103" y="182"/>
                      <a:pt x="114" y="181"/>
                    </a:cubicBezTo>
                    <a:cubicBezTo>
                      <a:pt x="119" y="180"/>
                      <a:pt x="147" y="182"/>
                      <a:pt x="147" y="182"/>
                    </a:cubicBezTo>
                    <a:cubicBezTo>
                      <a:pt x="140" y="198"/>
                      <a:pt x="114" y="200"/>
                      <a:pt x="101" y="200"/>
                    </a:cubicBezTo>
                    <a:cubicBezTo>
                      <a:pt x="91" y="200"/>
                      <a:pt x="82" y="199"/>
                      <a:pt x="73" y="197"/>
                    </a:cubicBezTo>
                    <a:cubicBezTo>
                      <a:pt x="66" y="195"/>
                      <a:pt x="62" y="190"/>
                      <a:pt x="56" y="189"/>
                    </a:cubicBezTo>
                    <a:cubicBezTo>
                      <a:pt x="56" y="188"/>
                      <a:pt x="55" y="189"/>
                      <a:pt x="55" y="189"/>
                    </a:cubicBezTo>
                    <a:cubicBezTo>
                      <a:pt x="66" y="174"/>
                      <a:pt x="77" y="158"/>
                      <a:pt x="79" y="141"/>
                    </a:cubicBezTo>
                    <a:cubicBezTo>
                      <a:pt x="80" y="140"/>
                      <a:pt x="81" y="139"/>
                      <a:pt x="81" y="138"/>
                    </a:cubicBezTo>
                    <a:cubicBezTo>
                      <a:pt x="89" y="105"/>
                      <a:pt x="90" y="71"/>
                      <a:pt x="93" y="37"/>
                    </a:cubicBezTo>
                    <a:cubicBezTo>
                      <a:pt x="93" y="35"/>
                      <a:pt x="91" y="32"/>
                      <a:pt x="89" y="32"/>
                    </a:cubicBezTo>
                    <a:cubicBezTo>
                      <a:pt x="62" y="26"/>
                      <a:pt x="92" y="20"/>
                      <a:pt x="103" y="18"/>
                    </a:cubicBezTo>
                    <a:cubicBezTo>
                      <a:pt x="114" y="15"/>
                      <a:pt x="124" y="16"/>
                      <a:pt x="134" y="19"/>
                    </a:cubicBezTo>
                    <a:cubicBezTo>
                      <a:pt x="142" y="19"/>
                      <a:pt x="145" y="23"/>
                      <a:pt x="143" y="30"/>
                    </a:cubicBezTo>
                    <a:cubicBezTo>
                      <a:pt x="138" y="31"/>
                      <a:pt x="134" y="31"/>
                      <a:pt x="130" y="32"/>
                    </a:cubicBezTo>
                    <a:cubicBezTo>
                      <a:pt x="126" y="33"/>
                      <a:pt x="125" y="37"/>
                      <a:pt x="127" y="40"/>
                    </a:cubicBezTo>
                    <a:cubicBezTo>
                      <a:pt x="127" y="40"/>
                      <a:pt x="126" y="41"/>
                      <a:pt x="126" y="42"/>
                    </a:cubicBezTo>
                    <a:cubicBezTo>
                      <a:pt x="124" y="70"/>
                      <a:pt x="119" y="101"/>
                      <a:pt x="123" y="129"/>
                    </a:cubicBezTo>
                    <a:cubicBezTo>
                      <a:pt x="124" y="135"/>
                      <a:pt x="131" y="137"/>
                      <a:pt x="133" y="133"/>
                    </a:cubicBezTo>
                    <a:cubicBezTo>
                      <a:pt x="151" y="160"/>
                      <a:pt x="169" y="185"/>
                      <a:pt x="184" y="214"/>
                    </a:cubicBezTo>
                    <a:cubicBezTo>
                      <a:pt x="192" y="230"/>
                      <a:pt x="207" y="261"/>
                      <a:pt x="183" y="2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5" name="Freeform 465"/>
              <p:cNvSpPr/>
              <p:nvPr/>
            </p:nvSpPr>
            <p:spPr bwMode="auto">
              <a:xfrm>
                <a:off x="6113" y="447"/>
                <a:ext cx="58" cy="36"/>
              </a:xfrm>
              <a:custGeom>
                <a:avLst/>
                <a:gdLst>
                  <a:gd name="T0" fmla="*/ 25 w 29"/>
                  <a:gd name="T1" fmla="*/ 2 h 18"/>
                  <a:gd name="T2" fmla="*/ 14 w 29"/>
                  <a:gd name="T3" fmla="*/ 3 h 18"/>
                  <a:gd name="T4" fmla="*/ 10 w 29"/>
                  <a:gd name="T5" fmla="*/ 4 h 18"/>
                  <a:gd name="T6" fmla="*/ 10 w 29"/>
                  <a:gd name="T7" fmla="*/ 4 h 18"/>
                  <a:gd name="T8" fmla="*/ 9 w 29"/>
                  <a:gd name="T9" fmla="*/ 4 h 18"/>
                  <a:gd name="T10" fmla="*/ 9 w 29"/>
                  <a:gd name="T11" fmla="*/ 4 h 18"/>
                  <a:gd name="T12" fmla="*/ 1 w 29"/>
                  <a:gd name="T13" fmla="*/ 9 h 18"/>
                  <a:gd name="T14" fmla="*/ 5 w 29"/>
                  <a:gd name="T15" fmla="*/ 17 h 18"/>
                  <a:gd name="T16" fmla="*/ 15 w 29"/>
                  <a:gd name="T17" fmla="*/ 17 h 18"/>
                  <a:gd name="T18" fmla="*/ 28 w 29"/>
                  <a:gd name="T19" fmla="*/ 12 h 18"/>
                  <a:gd name="T20" fmla="*/ 25 w 29"/>
                  <a:gd name="T21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18">
                    <a:moveTo>
                      <a:pt x="25" y="2"/>
                    </a:moveTo>
                    <a:cubicBezTo>
                      <a:pt x="21" y="0"/>
                      <a:pt x="18" y="2"/>
                      <a:pt x="14" y="3"/>
                    </a:cubicBezTo>
                    <a:cubicBezTo>
                      <a:pt x="13" y="3"/>
                      <a:pt x="12" y="3"/>
                      <a:pt x="10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0" y="4"/>
                      <a:pt x="9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5" y="3"/>
                      <a:pt x="2" y="5"/>
                      <a:pt x="1" y="9"/>
                    </a:cubicBezTo>
                    <a:cubicBezTo>
                      <a:pt x="0" y="12"/>
                      <a:pt x="2" y="15"/>
                      <a:pt x="5" y="17"/>
                    </a:cubicBezTo>
                    <a:cubicBezTo>
                      <a:pt x="8" y="18"/>
                      <a:pt x="12" y="18"/>
                      <a:pt x="15" y="17"/>
                    </a:cubicBezTo>
                    <a:cubicBezTo>
                      <a:pt x="20" y="17"/>
                      <a:pt x="25" y="16"/>
                      <a:pt x="28" y="12"/>
                    </a:cubicBezTo>
                    <a:cubicBezTo>
                      <a:pt x="29" y="9"/>
                      <a:pt x="28" y="4"/>
                      <a:pt x="2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6" name="Freeform 466"/>
              <p:cNvSpPr>
                <a:spLocks noEditPoints="1"/>
              </p:cNvSpPr>
              <p:nvPr/>
            </p:nvSpPr>
            <p:spPr bwMode="auto">
              <a:xfrm>
                <a:off x="6060" y="354"/>
                <a:ext cx="59" cy="61"/>
              </a:xfrm>
              <a:custGeom>
                <a:avLst/>
                <a:gdLst>
                  <a:gd name="T0" fmla="*/ 16 w 29"/>
                  <a:gd name="T1" fmla="*/ 2 h 30"/>
                  <a:gd name="T2" fmla="*/ 12 w 29"/>
                  <a:gd name="T3" fmla="*/ 7 h 30"/>
                  <a:gd name="T4" fmla="*/ 12 w 29"/>
                  <a:gd name="T5" fmla="*/ 7 h 30"/>
                  <a:gd name="T6" fmla="*/ 5 w 29"/>
                  <a:gd name="T7" fmla="*/ 11 h 30"/>
                  <a:gd name="T8" fmla="*/ 0 w 29"/>
                  <a:gd name="T9" fmla="*/ 25 h 30"/>
                  <a:gd name="T10" fmla="*/ 5 w 29"/>
                  <a:gd name="T11" fmla="*/ 30 h 30"/>
                  <a:gd name="T12" fmla="*/ 26 w 29"/>
                  <a:gd name="T13" fmla="*/ 21 h 30"/>
                  <a:gd name="T14" fmla="*/ 16 w 29"/>
                  <a:gd name="T15" fmla="*/ 2 h 30"/>
                  <a:gd name="T16" fmla="*/ 10 w 29"/>
                  <a:gd name="T17" fmla="*/ 19 h 30"/>
                  <a:gd name="T18" fmla="*/ 12 w 29"/>
                  <a:gd name="T19" fmla="*/ 16 h 30"/>
                  <a:gd name="T20" fmla="*/ 15 w 29"/>
                  <a:gd name="T21" fmla="*/ 12 h 30"/>
                  <a:gd name="T22" fmla="*/ 16 w 29"/>
                  <a:gd name="T23" fmla="*/ 14 h 30"/>
                  <a:gd name="T24" fmla="*/ 17 w 29"/>
                  <a:gd name="T25" fmla="*/ 18 h 30"/>
                  <a:gd name="T26" fmla="*/ 15 w 29"/>
                  <a:gd name="T27" fmla="*/ 19 h 30"/>
                  <a:gd name="T28" fmla="*/ 10 w 29"/>
                  <a:gd name="T29" fmla="*/ 19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9" h="30">
                    <a:moveTo>
                      <a:pt x="16" y="2"/>
                    </a:moveTo>
                    <a:cubicBezTo>
                      <a:pt x="13" y="0"/>
                      <a:pt x="10" y="4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9" y="8"/>
                      <a:pt x="7" y="9"/>
                      <a:pt x="5" y="11"/>
                    </a:cubicBezTo>
                    <a:cubicBezTo>
                      <a:pt x="1" y="14"/>
                      <a:pt x="0" y="20"/>
                      <a:pt x="0" y="25"/>
                    </a:cubicBezTo>
                    <a:cubicBezTo>
                      <a:pt x="0" y="27"/>
                      <a:pt x="2" y="30"/>
                      <a:pt x="5" y="30"/>
                    </a:cubicBezTo>
                    <a:cubicBezTo>
                      <a:pt x="12" y="30"/>
                      <a:pt x="23" y="29"/>
                      <a:pt x="26" y="21"/>
                    </a:cubicBezTo>
                    <a:cubicBezTo>
                      <a:pt x="29" y="14"/>
                      <a:pt x="22" y="5"/>
                      <a:pt x="16" y="2"/>
                    </a:cubicBezTo>
                    <a:close/>
                    <a:moveTo>
                      <a:pt x="10" y="19"/>
                    </a:moveTo>
                    <a:cubicBezTo>
                      <a:pt x="10" y="18"/>
                      <a:pt x="11" y="17"/>
                      <a:pt x="12" y="16"/>
                    </a:cubicBezTo>
                    <a:cubicBezTo>
                      <a:pt x="13" y="15"/>
                      <a:pt x="14" y="14"/>
                      <a:pt x="15" y="12"/>
                    </a:cubicBezTo>
                    <a:cubicBezTo>
                      <a:pt x="15" y="13"/>
                      <a:pt x="16" y="14"/>
                      <a:pt x="16" y="14"/>
                    </a:cubicBezTo>
                    <a:cubicBezTo>
                      <a:pt x="17" y="16"/>
                      <a:pt x="17" y="17"/>
                      <a:pt x="17" y="18"/>
                    </a:cubicBezTo>
                    <a:cubicBezTo>
                      <a:pt x="16" y="18"/>
                      <a:pt x="16" y="18"/>
                      <a:pt x="15" y="19"/>
                    </a:cubicBezTo>
                    <a:cubicBezTo>
                      <a:pt x="13" y="19"/>
                      <a:pt x="12" y="19"/>
                      <a:pt x="10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7" name="Freeform 467"/>
              <p:cNvSpPr>
                <a:spLocks noEditPoints="1"/>
              </p:cNvSpPr>
              <p:nvPr/>
            </p:nvSpPr>
            <p:spPr bwMode="auto">
              <a:xfrm>
                <a:off x="6133" y="296"/>
                <a:ext cx="115" cy="112"/>
              </a:xfrm>
              <a:custGeom>
                <a:avLst/>
                <a:gdLst>
                  <a:gd name="T0" fmla="*/ 41 w 57"/>
                  <a:gd name="T1" fmla="*/ 9 h 56"/>
                  <a:gd name="T2" fmla="*/ 7 w 57"/>
                  <a:gd name="T3" fmla="*/ 19 h 56"/>
                  <a:gd name="T4" fmla="*/ 5 w 57"/>
                  <a:gd name="T5" fmla="*/ 21 h 56"/>
                  <a:gd name="T6" fmla="*/ 2 w 57"/>
                  <a:gd name="T7" fmla="*/ 39 h 56"/>
                  <a:gd name="T8" fmla="*/ 46 w 57"/>
                  <a:gd name="T9" fmla="*/ 43 h 56"/>
                  <a:gd name="T10" fmla="*/ 41 w 57"/>
                  <a:gd name="T11" fmla="*/ 9 h 56"/>
                  <a:gd name="T12" fmla="*/ 38 w 57"/>
                  <a:gd name="T13" fmla="*/ 32 h 56"/>
                  <a:gd name="T14" fmla="*/ 13 w 57"/>
                  <a:gd name="T15" fmla="*/ 35 h 56"/>
                  <a:gd name="T16" fmla="*/ 26 w 57"/>
                  <a:gd name="T17" fmla="*/ 17 h 56"/>
                  <a:gd name="T18" fmla="*/ 27 w 57"/>
                  <a:gd name="T19" fmla="*/ 16 h 56"/>
                  <a:gd name="T20" fmla="*/ 33 w 57"/>
                  <a:gd name="T21" fmla="*/ 18 h 56"/>
                  <a:gd name="T22" fmla="*/ 38 w 57"/>
                  <a:gd name="T23" fmla="*/ 3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" h="56">
                    <a:moveTo>
                      <a:pt x="41" y="9"/>
                    </a:moveTo>
                    <a:cubicBezTo>
                      <a:pt x="28" y="0"/>
                      <a:pt x="14" y="7"/>
                      <a:pt x="7" y="19"/>
                    </a:cubicBezTo>
                    <a:cubicBezTo>
                      <a:pt x="7" y="19"/>
                      <a:pt x="6" y="20"/>
                      <a:pt x="5" y="21"/>
                    </a:cubicBezTo>
                    <a:cubicBezTo>
                      <a:pt x="2" y="26"/>
                      <a:pt x="0" y="33"/>
                      <a:pt x="2" y="39"/>
                    </a:cubicBezTo>
                    <a:cubicBezTo>
                      <a:pt x="9" y="56"/>
                      <a:pt x="34" y="52"/>
                      <a:pt x="46" y="43"/>
                    </a:cubicBezTo>
                    <a:cubicBezTo>
                      <a:pt x="57" y="33"/>
                      <a:pt x="51" y="16"/>
                      <a:pt x="41" y="9"/>
                    </a:cubicBezTo>
                    <a:close/>
                    <a:moveTo>
                      <a:pt x="38" y="32"/>
                    </a:moveTo>
                    <a:cubicBezTo>
                      <a:pt x="34" y="37"/>
                      <a:pt x="18" y="42"/>
                      <a:pt x="13" y="35"/>
                    </a:cubicBezTo>
                    <a:cubicBezTo>
                      <a:pt x="9" y="28"/>
                      <a:pt x="20" y="19"/>
                      <a:pt x="26" y="17"/>
                    </a:cubicBezTo>
                    <a:cubicBezTo>
                      <a:pt x="27" y="17"/>
                      <a:pt x="27" y="16"/>
                      <a:pt x="27" y="16"/>
                    </a:cubicBezTo>
                    <a:cubicBezTo>
                      <a:pt x="29" y="16"/>
                      <a:pt x="31" y="16"/>
                      <a:pt x="33" y="18"/>
                    </a:cubicBezTo>
                    <a:cubicBezTo>
                      <a:pt x="38" y="21"/>
                      <a:pt x="41" y="28"/>
                      <a:pt x="38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8" name="Freeform 468"/>
              <p:cNvSpPr>
                <a:spLocks noEditPoints="1"/>
              </p:cNvSpPr>
              <p:nvPr/>
            </p:nvSpPr>
            <p:spPr bwMode="auto">
              <a:xfrm>
                <a:off x="6109" y="217"/>
                <a:ext cx="58" cy="72"/>
              </a:xfrm>
              <a:custGeom>
                <a:avLst/>
                <a:gdLst>
                  <a:gd name="T0" fmla="*/ 16 w 29"/>
                  <a:gd name="T1" fmla="*/ 2 h 36"/>
                  <a:gd name="T2" fmla="*/ 11 w 29"/>
                  <a:gd name="T3" fmla="*/ 1 h 36"/>
                  <a:gd name="T4" fmla="*/ 4 w 29"/>
                  <a:gd name="T5" fmla="*/ 7 h 36"/>
                  <a:gd name="T6" fmla="*/ 1 w 29"/>
                  <a:gd name="T7" fmla="*/ 14 h 36"/>
                  <a:gd name="T8" fmla="*/ 2 w 29"/>
                  <a:gd name="T9" fmla="*/ 17 h 36"/>
                  <a:gd name="T10" fmla="*/ 1 w 29"/>
                  <a:gd name="T11" fmla="*/ 28 h 36"/>
                  <a:gd name="T12" fmla="*/ 16 w 29"/>
                  <a:gd name="T13" fmla="*/ 34 h 36"/>
                  <a:gd name="T14" fmla="*/ 27 w 29"/>
                  <a:gd name="T15" fmla="*/ 22 h 36"/>
                  <a:gd name="T16" fmla="*/ 16 w 29"/>
                  <a:gd name="T17" fmla="*/ 2 h 36"/>
                  <a:gd name="T18" fmla="*/ 15 w 29"/>
                  <a:gd name="T19" fmla="*/ 19 h 36"/>
                  <a:gd name="T20" fmla="*/ 15 w 29"/>
                  <a:gd name="T21" fmla="*/ 20 h 36"/>
                  <a:gd name="T22" fmla="*/ 15 w 29"/>
                  <a:gd name="T23" fmla="*/ 20 h 36"/>
                  <a:gd name="T24" fmla="*/ 15 w 29"/>
                  <a:gd name="T25" fmla="*/ 20 h 36"/>
                  <a:gd name="T26" fmla="*/ 15 w 29"/>
                  <a:gd name="T27" fmla="*/ 21 h 36"/>
                  <a:gd name="T28" fmla="*/ 15 w 29"/>
                  <a:gd name="T29" fmla="*/ 21 h 36"/>
                  <a:gd name="T30" fmla="*/ 14 w 29"/>
                  <a:gd name="T31" fmla="*/ 22 h 36"/>
                  <a:gd name="T32" fmla="*/ 14 w 29"/>
                  <a:gd name="T33" fmla="*/ 22 h 36"/>
                  <a:gd name="T34" fmla="*/ 12 w 29"/>
                  <a:gd name="T35" fmla="*/ 23 h 36"/>
                  <a:gd name="T36" fmla="*/ 12 w 29"/>
                  <a:gd name="T37" fmla="*/ 23 h 36"/>
                  <a:gd name="T38" fmla="*/ 11 w 29"/>
                  <a:gd name="T39" fmla="*/ 23 h 36"/>
                  <a:gd name="T40" fmla="*/ 12 w 29"/>
                  <a:gd name="T41" fmla="*/ 23 h 36"/>
                  <a:gd name="T42" fmla="*/ 12 w 29"/>
                  <a:gd name="T43" fmla="*/ 21 h 36"/>
                  <a:gd name="T44" fmla="*/ 15 w 29"/>
                  <a:gd name="T45" fmla="*/ 15 h 36"/>
                  <a:gd name="T46" fmla="*/ 15 w 29"/>
                  <a:gd name="T47" fmla="*/ 18 h 36"/>
                  <a:gd name="T48" fmla="*/ 15 w 29"/>
                  <a:gd name="T49" fmla="*/ 19 h 36"/>
                  <a:gd name="T50" fmla="*/ 15 w 29"/>
                  <a:gd name="T51" fmla="*/ 1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9" h="36">
                    <a:moveTo>
                      <a:pt x="16" y="2"/>
                    </a:moveTo>
                    <a:cubicBezTo>
                      <a:pt x="14" y="1"/>
                      <a:pt x="13" y="0"/>
                      <a:pt x="11" y="1"/>
                    </a:cubicBezTo>
                    <a:cubicBezTo>
                      <a:pt x="8" y="2"/>
                      <a:pt x="5" y="4"/>
                      <a:pt x="4" y="7"/>
                    </a:cubicBezTo>
                    <a:cubicBezTo>
                      <a:pt x="3" y="9"/>
                      <a:pt x="2" y="11"/>
                      <a:pt x="1" y="14"/>
                    </a:cubicBezTo>
                    <a:cubicBezTo>
                      <a:pt x="1" y="15"/>
                      <a:pt x="1" y="16"/>
                      <a:pt x="2" y="17"/>
                    </a:cubicBezTo>
                    <a:cubicBezTo>
                      <a:pt x="0" y="21"/>
                      <a:pt x="0" y="24"/>
                      <a:pt x="1" y="28"/>
                    </a:cubicBezTo>
                    <a:cubicBezTo>
                      <a:pt x="3" y="34"/>
                      <a:pt x="10" y="36"/>
                      <a:pt x="16" y="34"/>
                    </a:cubicBezTo>
                    <a:cubicBezTo>
                      <a:pt x="21" y="33"/>
                      <a:pt x="26" y="28"/>
                      <a:pt x="27" y="22"/>
                    </a:cubicBezTo>
                    <a:cubicBezTo>
                      <a:pt x="29" y="13"/>
                      <a:pt x="22" y="7"/>
                      <a:pt x="16" y="2"/>
                    </a:cubicBezTo>
                    <a:close/>
                    <a:moveTo>
                      <a:pt x="15" y="19"/>
                    </a:moveTo>
                    <a:cubicBezTo>
                      <a:pt x="15" y="19"/>
                      <a:pt x="15" y="19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2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1" y="23"/>
                      <a:pt x="11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2" y="21"/>
                    </a:cubicBezTo>
                    <a:cubicBezTo>
                      <a:pt x="13" y="19"/>
                      <a:pt x="14" y="17"/>
                      <a:pt x="15" y="15"/>
                    </a:cubicBezTo>
                    <a:cubicBezTo>
                      <a:pt x="15" y="16"/>
                      <a:pt x="15" y="17"/>
                      <a:pt x="15" y="18"/>
                    </a:cubicBezTo>
                    <a:cubicBezTo>
                      <a:pt x="15" y="18"/>
                      <a:pt x="15" y="18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69" name="Freeform 469"/>
              <p:cNvSpPr>
                <a:spLocks noEditPoints="1"/>
              </p:cNvSpPr>
              <p:nvPr/>
            </p:nvSpPr>
            <p:spPr bwMode="auto">
              <a:xfrm>
                <a:off x="1273" y="931"/>
                <a:ext cx="197" cy="440"/>
              </a:xfrm>
              <a:custGeom>
                <a:avLst/>
                <a:gdLst>
                  <a:gd name="T0" fmla="*/ 65 w 98"/>
                  <a:gd name="T1" fmla="*/ 10 h 218"/>
                  <a:gd name="T2" fmla="*/ 0 w 98"/>
                  <a:gd name="T3" fmla="*/ 36 h 218"/>
                  <a:gd name="T4" fmla="*/ 6 w 98"/>
                  <a:gd name="T5" fmla="*/ 162 h 218"/>
                  <a:gd name="T6" fmla="*/ 78 w 98"/>
                  <a:gd name="T7" fmla="*/ 59 h 218"/>
                  <a:gd name="T8" fmla="*/ 91 w 98"/>
                  <a:gd name="T9" fmla="*/ 48 h 218"/>
                  <a:gd name="T10" fmla="*/ 67 w 98"/>
                  <a:gd name="T11" fmla="*/ 110 h 218"/>
                  <a:gd name="T12" fmla="*/ 40 w 98"/>
                  <a:gd name="T13" fmla="*/ 98 h 218"/>
                  <a:gd name="T14" fmla="*/ 21 w 98"/>
                  <a:gd name="T15" fmla="*/ 101 h 218"/>
                  <a:gd name="T16" fmla="*/ 67 w 98"/>
                  <a:gd name="T17" fmla="*/ 62 h 218"/>
                  <a:gd name="T18" fmla="*/ 56 w 98"/>
                  <a:gd name="T19" fmla="*/ 116 h 218"/>
                  <a:gd name="T20" fmla="*/ 56 w 98"/>
                  <a:gd name="T21" fmla="*/ 118 h 218"/>
                  <a:gd name="T22" fmla="*/ 55 w 98"/>
                  <a:gd name="T23" fmla="*/ 121 h 218"/>
                  <a:gd name="T24" fmla="*/ 53 w 98"/>
                  <a:gd name="T25" fmla="*/ 123 h 218"/>
                  <a:gd name="T26" fmla="*/ 51 w 98"/>
                  <a:gd name="T27" fmla="*/ 125 h 218"/>
                  <a:gd name="T28" fmla="*/ 49 w 98"/>
                  <a:gd name="T29" fmla="*/ 126 h 218"/>
                  <a:gd name="T30" fmla="*/ 48 w 98"/>
                  <a:gd name="T31" fmla="*/ 126 h 218"/>
                  <a:gd name="T32" fmla="*/ 44 w 98"/>
                  <a:gd name="T33" fmla="*/ 127 h 218"/>
                  <a:gd name="T34" fmla="*/ 43 w 98"/>
                  <a:gd name="T35" fmla="*/ 127 h 218"/>
                  <a:gd name="T36" fmla="*/ 20 w 98"/>
                  <a:gd name="T37" fmla="*/ 119 h 218"/>
                  <a:gd name="T38" fmla="*/ 30 w 98"/>
                  <a:gd name="T39" fmla="*/ 112 h 218"/>
                  <a:gd name="T40" fmla="*/ 45 w 98"/>
                  <a:gd name="T41" fmla="*/ 110 h 218"/>
                  <a:gd name="T42" fmla="*/ 50 w 98"/>
                  <a:gd name="T43" fmla="*/ 111 h 218"/>
                  <a:gd name="T44" fmla="*/ 53 w 98"/>
                  <a:gd name="T45" fmla="*/ 112 h 218"/>
                  <a:gd name="T46" fmla="*/ 55 w 98"/>
                  <a:gd name="T47" fmla="*/ 114 h 218"/>
                  <a:gd name="T48" fmla="*/ 56 w 98"/>
                  <a:gd name="T49" fmla="*/ 115 h 218"/>
                  <a:gd name="T50" fmla="*/ 56 w 98"/>
                  <a:gd name="T51" fmla="*/ 116 h 218"/>
                  <a:gd name="T52" fmla="*/ 47 w 98"/>
                  <a:gd name="T53" fmla="*/ 202 h 218"/>
                  <a:gd name="T54" fmla="*/ 19 w 98"/>
                  <a:gd name="T55" fmla="*/ 135 h 218"/>
                  <a:gd name="T56" fmla="*/ 60 w 98"/>
                  <a:gd name="T57" fmla="*/ 131 h 218"/>
                  <a:gd name="T58" fmla="*/ 47 w 98"/>
                  <a:gd name="T59" fmla="*/ 202 h 218"/>
                  <a:gd name="T60" fmla="*/ 23 w 98"/>
                  <a:gd name="T61" fmla="*/ 46 h 218"/>
                  <a:gd name="T62" fmla="*/ 23 w 98"/>
                  <a:gd name="T63" fmla="*/ 21 h 218"/>
                  <a:gd name="T64" fmla="*/ 59 w 98"/>
                  <a:gd name="T65" fmla="*/ 21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8" h="218">
                    <a:moveTo>
                      <a:pt x="94" y="25"/>
                    </a:moveTo>
                    <a:cubicBezTo>
                      <a:pt x="88" y="15"/>
                      <a:pt x="76" y="12"/>
                      <a:pt x="65" y="10"/>
                    </a:cubicBezTo>
                    <a:cubicBezTo>
                      <a:pt x="51" y="0"/>
                      <a:pt x="27" y="5"/>
                      <a:pt x="13" y="15"/>
                    </a:cubicBezTo>
                    <a:cubicBezTo>
                      <a:pt x="6" y="19"/>
                      <a:pt x="0" y="27"/>
                      <a:pt x="0" y="36"/>
                    </a:cubicBezTo>
                    <a:cubicBezTo>
                      <a:pt x="1" y="45"/>
                      <a:pt x="9" y="51"/>
                      <a:pt x="16" y="55"/>
                    </a:cubicBezTo>
                    <a:cubicBezTo>
                      <a:pt x="6" y="89"/>
                      <a:pt x="5" y="127"/>
                      <a:pt x="6" y="162"/>
                    </a:cubicBezTo>
                    <a:cubicBezTo>
                      <a:pt x="6" y="185"/>
                      <a:pt x="11" y="218"/>
                      <a:pt x="41" y="217"/>
                    </a:cubicBezTo>
                    <a:cubicBezTo>
                      <a:pt x="88" y="216"/>
                      <a:pt x="80" y="88"/>
                      <a:pt x="78" y="59"/>
                    </a:cubicBezTo>
                    <a:cubicBezTo>
                      <a:pt x="78" y="59"/>
                      <a:pt x="78" y="59"/>
                      <a:pt x="77" y="58"/>
                    </a:cubicBezTo>
                    <a:cubicBezTo>
                      <a:pt x="82" y="56"/>
                      <a:pt x="87" y="53"/>
                      <a:pt x="91" y="48"/>
                    </a:cubicBezTo>
                    <a:cubicBezTo>
                      <a:pt x="96" y="41"/>
                      <a:pt x="98" y="32"/>
                      <a:pt x="94" y="25"/>
                    </a:cubicBezTo>
                    <a:close/>
                    <a:moveTo>
                      <a:pt x="67" y="110"/>
                    </a:moveTo>
                    <a:cubicBezTo>
                      <a:pt x="65" y="105"/>
                      <a:pt x="61" y="101"/>
                      <a:pt x="56" y="99"/>
                    </a:cubicBezTo>
                    <a:cubicBezTo>
                      <a:pt x="51" y="98"/>
                      <a:pt x="45" y="97"/>
                      <a:pt x="40" y="98"/>
                    </a:cubicBezTo>
                    <a:cubicBezTo>
                      <a:pt x="36" y="98"/>
                      <a:pt x="33" y="98"/>
                      <a:pt x="29" y="99"/>
                    </a:cubicBezTo>
                    <a:cubicBezTo>
                      <a:pt x="26" y="99"/>
                      <a:pt x="24" y="100"/>
                      <a:pt x="21" y="101"/>
                    </a:cubicBezTo>
                    <a:cubicBezTo>
                      <a:pt x="22" y="87"/>
                      <a:pt x="24" y="73"/>
                      <a:pt x="24" y="58"/>
                    </a:cubicBezTo>
                    <a:cubicBezTo>
                      <a:pt x="37" y="63"/>
                      <a:pt x="53" y="65"/>
                      <a:pt x="67" y="62"/>
                    </a:cubicBezTo>
                    <a:cubicBezTo>
                      <a:pt x="66" y="76"/>
                      <a:pt x="67" y="93"/>
                      <a:pt x="67" y="110"/>
                    </a:cubicBezTo>
                    <a:close/>
                    <a:moveTo>
                      <a:pt x="56" y="116"/>
                    </a:move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9"/>
                      <a:pt x="56" y="119"/>
                      <a:pt x="56" y="119"/>
                    </a:cubicBezTo>
                    <a:cubicBezTo>
                      <a:pt x="56" y="120"/>
                      <a:pt x="55" y="120"/>
                      <a:pt x="55" y="121"/>
                    </a:cubicBezTo>
                    <a:cubicBezTo>
                      <a:pt x="55" y="121"/>
                      <a:pt x="55" y="121"/>
                      <a:pt x="55" y="121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3"/>
                      <a:pt x="53" y="123"/>
                      <a:pt x="52" y="124"/>
                    </a:cubicBezTo>
                    <a:cubicBezTo>
                      <a:pt x="52" y="124"/>
                      <a:pt x="51" y="124"/>
                      <a:pt x="51" y="125"/>
                    </a:cubicBezTo>
                    <a:cubicBezTo>
                      <a:pt x="50" y="125"/>
                      <a:pt x="49" y="125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9" y="126"/>
                      <a:pt x="49" y="126"/>
                      <a:pt x="49" y="126"/>
                    </a:cubicBezTo>
                    <a:cubicBezTo>
                      <a:pt x="48" y="126"/>
                      <a:pt x="48" y="126"/>
                      <a:pt x="48" y="126"/>
                    </a:cubicBezTo>
                    <a:cubicBezTo>
                      <a:pt x="47" y="126"/>
                      <a:pt x="46" y="127"/>
                      <a:pt x="45" y="127"/>
                    </a:cubicBezTo>
                    <a:cubicBezTo>
                      <a:pt x="45" y="127"/>
                      <a:pt x="45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3" y="127"/>
                    </a:cubicBezTo>
                    <a:cubicBezTo>
                      <a:pt x="39" y="127"/>
                      <a:pt x="37" y="127"/>
                      <a:pt x="33" y="126"/>
                    </a:cubicBezTo>
                    <a:cubicBezTo>
                      <a:pt x="28" y="124"/>
                      <a:pt x="24" y="122"/>
                      <a:pt x="20" y="119"/>
                    </a:cubicBezTo>
                    <a:cubicBezTo>
                      <a:pt x="20" y="117"/>
                      <a:pt x="20" y="115"/>
                      <a:pt x="20" y="114"/>
                    </a:cubicBezTo>
                    <a:cubicBezTo>
                      <a:pt x="23" y="113"/>
                      <a:pt x="27" y="112"/>
                      <a:pt x="30" y="112"/>
                    </a:cubicBezTo>
                    <a:cubicBezTo>
                      <a:pt x="33" y="111"/>
                      <a:pt x="36" y="111"/>
                      <a:pt x="38" y="110"/>
                    </a:cubicBezTo>
                    <a:cubicBezTo>
                      <a:pt x="41" y="110"/>
                      <a:pt x="43" y="110"/>
                      <a:pt x="45" y="110"/>
                    </a:cubicBezTo>
                    <a:cubicBezTo>
                      <a:pt x="46" y="110"/>
                      <a:pt x="47" y="110"/>
                      <a:pt x="48" y="110"/>
                    </a:cubicBezTo>
                    <a:cubicBezTo>
                      <a:pt x="49" y="110"/>
                      <a:pt x="49" y="111"/>
                      <a:pt x="50" y="111"/>
                    </a:cubicBezTo>
                    <a:cubicBezTo>
                      <a:pt x="51" y="111"/>
                      <a:pt x="51" y="111"/>
                      <a:pt x="52" y="111"/>
                    </a:cubicBezTo>
                    <a:cubicBezTo>
                      <a:pt x="52" y="112"/>
                      <a:pt x="53" y="112"/>
                      <a:pt x="53" y="112"/>
                    </a:cubicBezTo>
                    <a:cubicBezTo>
                      <a:pt x="54" y="112"/>
                      <a:pt x="54" y="113"/>
                      <a:pt x="54" y="113"/>
                    </a:cubicBezTo>
                    <a:cubicBezTo>
                      <a:pt x="55" y="113"/>
                      <a:pt x="55" y="113"/>
                      <a:pt x="55" y="114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56" y="114"/>
                      <a:pt x="56" y="115"/>
                      <a:pt x="56" y="115"/>
                    </a:cubicBezTo>
                    <a:cubicBezTo>
                      <a:pt x="56" y="115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ubicBezTo>
                      <a:pt x="56" y="116"/>
                      <a:pt x="56" y="116"/>
                      <a:pt x="56" y="116"/>
                    </a:cubicBezTo>
                    <a:close/>
                    <a:moveTo>
                      <a:pt x="47" y="202"/>
                    </a:moveTo>
                    <a:cubicBezTo>
                      <a:pt x="33" y="218"/>
                      <a:pt x="21" y="190"/>
                      <a:pt x="20" y="180"/>
                    </a:cubicBezTo>
                    <a:cubicBezTo>
                      <a:pt x="18" y="165"/>
                      <a:pt x="19" y="149"/>
                      <a:pt x="19" y="135"/>
                    </a:cubicBezTo>
                    <a:cubicBezTo>
                      <a:pt x="19" y="132"/>
                      <a:pt x="19" y="129"/>
                      <a:pt x="19" y="127"/>
                    </a:cubicBezTo>
                    <a:cubicBezTo>
                      <a:pt x="31" y="136"/>
                      <a:pt x="47" y="141"/>
                      <a:pt x="60" y="131"/>
                    </a:cubicBezTo>
                    <a:cubicBezTo>
                      <a:pt x="63" y="129"/>
                      <a:pt x="66" y="125"/>
                      <a:pt x="67" y="121"/>
                    </a:cubicBezTo>
                    <a:cubicBezTo>
                      <a:pt x="67" y="151"/>
                      <a:pt x="64" y="182"/>
                      <a:pt x="47" y="202"/>
                    </a:cubicBezTo>
                    <a:close/>
                    <a:moveTo>
                      <a:pt x="79" y="44"/>
                    </a:moveTo>
                    <a:cubicBezTo>
                      <a:pt x="64" y="57"/>
                      <a:pt x="40" y="54"/>
                      <a:pt x="23" y="46"/>
                    </a:cubicBezTo>
                    <a:cubicBezTo>
                      <a:pt x="19" y="44"/>
                      <a:pt x="11" y="40"/>
                      <a:pt x="11" y="34"/>
                    </a:cubicBezTo>
                    <a:cubicBezTo>
                      <a:pt x="12" y="28"/>
                      <a:pt x="18" y="24"/>
                      <a:pt x="23" y="21"/>
                    </a:cubicBezTo>
                    <a:cubicBezTo>
                      <a:pt x="33" y="16"/>
                      <a:pt x="44" y="14"/>
                      <a:pt x="55" y="17"/>
                    </a:cubicBezTo>
                    <a:cubicBezTo>
                      <a:pt x="55" y="19"/>
                      <a:pt x="56" y="21"/>
                      <a:pt x="59" y="21"/>
                    </a:cubicBezTo>
                    <a:cubicBezTo>
                      <a:pt x="71" y="23"/>
                      <a:pt x="95" y="29"/>
                      <a:pt x="79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0" name="Freeform 470"/>
              <p:cNvSpPr/>
              <p:nvPr/>
            </p:nvSpPr>
            <p:spPr bwMode="auto">
              <a:xfrm>
                <a:off x="1327" y="971"/>
                <a:ext cx="69" cy="57"/>
              </a:xfrm>
              <a:custGeom>
                <a:avLst/>
                <a:gdLst>
                  <a:gd name="T0" fmla="*/ 27 w 34"/>
                  <a:gd name="T1" fmla="*/ 5 h 28"/>
                  <a:gd name="T2" fmla="*/ 19 w 34"/>
                  <a:gd name="T3" fmla="*/ 3 h 28"/>
                  <a:gd name="T4" fmla="*/ 10 w 34"/>
                  <a:gd name="T5" fmla="*/ 1 h 28"/>
                  <a:gd name="T6" fmla="*/ 8 w 34"/>
                  <a:gd name="T7" fmla="*/ 6 h 28"/>
                  <a:gd name="T8" fmla="*/ 18 w 34"/>
                  <a:gd name="T9" fmla="*/ 13 h 28"/>
                  <a:gd name="T10" fmla="*/ 22 w 34"/>
                  <a:gd name="T11" fmla="*/ 16 h 28"/>
                  <a:gd name="T12" fmla="*/ 14 w 34"/>
                  <a:gd name="T13" fmla="*/ 16 h 28"/>
                  <a:gd name="T14" fmla="*/ 7 w 34"/>
                  <a:gd name="T15" fmla="*/ 9 h 28"/>
                  <a:gd name="T16" fmla="*/ 1 w 34"/>
                  <a:gd name="T17" fmla="*/ 10 h 28"/>
                  <a:gd name="T18" fmla="*/ 8 w 34"/>
                  <a:gd name="T19" fmla="*/ 24 h 28"/>
                  <a:gd name="T20" fmla="*/ 30 w 34"/>
                  <a:gd name="T21" fmla="*/ 25 h 28"/>
                  <a:gd name="T22" fmla="*/ 34 w 34"/>
                  <a:gd name="T23" fmla="*/ 20 h 28"/>
                  <a:gd name="T24" fmla="*/ 27 w 34"/>
                  <a:gd name="T25" fmla="*/ 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28">
                    <a:moveTo>
                      <a:pt x="27" y="5"/>
                    </a:moveTo>
                    <a:cubicBezTo>
                      <a:pt x="24" y="4"/>
                      <a:pt x="22" y="3"/>
                      <a:pt x="19" y="3"/>
                    </a:cubicBezTo>
                    <a:cubicBezTo>
                      <a:pt x="16" y="2"/>
                      <a:pt x="13" y="0"/>
                      <a:pt x="10" y="1"/>
                    </a:cubicBezTo>
                    <a:cubicBezTo>
                      <a:pt x="9" y="2"/>
                      <a:pt x="7" y="4"/>
                      <a:pt x="8" y="6"/>
                    </a:cubicBezTo>
                    <a:cubicBezTo>
                      <a:pt x="9" y="11"/>
                      <a:pt x="14" y="12"/>
                      <a:pt x="18" y="13"/>
                    </a:cubicBezTo>
                    <a:cubicBezTo>
                      <a:pt x="21" y="14"/>
                      <a:pt x="22" y="15"/>
                      <a:pt x="22" y="16"/>
                    </a:cubicBezTo>
                    <a:cubicBezTo>
                      <a:pt x="19" y="17"/>
                      <a:pt x="17" y="17"/>
                      <a:pt x="14" y="16"/>
                    </a:cubicBezTo>
                    <a:cubicBezTo>
                      <a:pt x="11" y="15"/>
                      <a:pt x="9" y="11"/>
                      <a:pt x="7" y="9"/>
                    </a:cubicBezTo>
                    <a:cubicBezTo>
                      <a:pt x="5" y="6"/>
                      <a:pt x="1" y="7"/>
                      <a:pt x="1" y="10"/>
                    </a:cubicBezTo>
                    <a:cubicBezTo>
                      <a:pt x="0" y="16"/>
                      <a:pt x="4" y="21"/>
                      <a:pt x="8" y="24"/>
                    </a:cubicBezTo>
                    <a:cubicBezTo>
                      <a:pt x="15" y="28"/>
                      <a:pt x="23" y="27"/>
                      <a:pt x="30" y="25"/>
                    </a:cubicBezTo>
                    <a:cubicBezTo>
                      <a:pt x="32" y="24"/>
                      <a:pt x="34" y="22"/>
                      <a:pt x="34" y="20"/>
                    </a:cubicBezTo>
                    <a:cubicBezTo>
                      <a:pt x="34" y="14"/>
                      <a:pt x="32" y="8"/>
                      <a:pt x="2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1" name="Freeform 471"/>
              <p:cNvSpPr/>
              <p:nvPr/>
            </p:nvSpPr>
            <p:spPr bwMode="auto">
              <a:xfrm>
                <a:off x="1319" y="870"/>
                <a:ext cx="40" cy="51"/>
              </a:xfrm>
              <a:custGeom>
                <a:avLst/>
                <a:gdLst>
                  <a:gd name="T0" fmla="*/ 19 w 20"/>
                  <a:gd name="T1" fmla="*/ 3 h 25"/>
                  <a:gd name="T2" fmla="*/ 13 w 20"/>
                  <a:gd name="T3" fmla="*/ 2 h 25"/>
                  <a:gd name="T4" fmla="*/ 8 w 20"/>
                  <a:gd name="T5" fmla="*/ 2 h 25"/>
                  <a:gd name="T6" fmla="*/ 0 w 20"/>
                  <a:gd name="T7" fmla="*/ 14 h 25"/>
                  <a:gd name="T8" fmla="*/ 5 w 20"/>
                  <a:gd name="T9" fmla="*/ 22 h 25"/>
                  <a:gd name="T10" fmla="*/ 19 w 20"/>
                  <a:gd name="T11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25">
                    <a:moveTo>
                      <a:pt x="19" y="3"/>
                    </a:moveTo>
                    <a:cubicBezTo>
                      <a:pt x="18" y="1"/>
                      <a:pt x="15" y="0"/>
                      <a:pt x="13" y="2"/>
                    </a:cubicBezTo>
                    <a:cubicBezTo>
                      <a:pt x="12" y="1"/>
                      <a:pt x="10" y="1"/>
                      <a:pt x="8" y="2"/>
                    </a:cubicBezTo>
                    <a:cubicBezTo>
                      <a:pt x="5" y="5"/>
                      <a:pt x="1" y="9"/>
                      <a:pt x="0" y="14"/>
                    </a:cubicBezTo>
                    <a:cubicBezTo>
                      <a:pt x="0" y="17"/>
                      <a:pt x="1" y="21"/>
                      <a:pt x="5" y="22"/>
                    </a:cubicBezTo>
                    <a:cubicBezTo>
                      <a:pt x="15" y="25"/>
                      <a:pt x="20" y="11"/>
                      <a:pt x="19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2" name="Freeform 472"/>
              <p:cNvSpPr>
                <a:spLocks noEditPoints="1"/>
              </p:cNvSpPr>
              <p:nvPr/>
            </p:nvSpPr>
            <p:spPr bwMode="auto">
              <a:xfrm>
                <a:off x="1392" y="794"/>
                <a:ext cx="94" cy="99"/>
              </a:xfrm>
              <a:custGeom>
                <a:avLst/>
                <a:gdLst>
                  <a:gd name="T0" fmla="*/ 39 w 47"/>
                  <a:gd name="T1" fmla="*/ 11 h 49"/>
                  <a:gd name="T2" fmla="*/ 5 w 47"/>
                  <a:gd name="T3" fmla="*/ 10 h 49"/>
                  <a:gd name="T4" fmla="*/ 4 w 47"/>
                  <a:gd name="T5" fmla="*/ 14 h 49"/>
                  <a:gd name="T6" fmla="*/ 2 w 47"/>
                  <a:gd name="T7" fmla="*/ 35 h 49"/>
                  <a:gd name="T8" fmla="*/ 35 w 47"/>
                  <a:gd name="T9" fmla="*/ 43 h 49"/>
                  <a:gd name="T10" fmla="*/ 39 w 47"/>
                  <a:gd name="T11" fmla="*/ 11 h 49"/>
                  <a:gd name="T12" fmla="*/ 28 w 47"/>
                  <a:gd name="T13" fmla="*/ 34 h 49"/>
                  <a:gd name="T14" fmla="*/ 11 w 47"/>
                  <a:gd name="T15" fmla="*/ 29 h 49"/>
                  <a:gd name="T16" fmla="*/ 12 w 47"/>
                  <a:gd name="T17" fmla="*/ 16 h 49"/>
                  <a:gd name="T18" fmla="*/ 30 w 47"/>
                  <a:gd name="T19" fmla="*/ 19 h 49"/>
                  <a:gd name="T20" fmla="*/ 28 w 47"/>
                  <a:gd name="T21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49">
                    <a:moveTo>
                      <a:pt x="39" y="11"/>
                    </a:moveTo>
                    <a:cubicBezTo>
                      <a:pt x="30" y="1"/>
                      <a:pt x="15" y="0"/>
                      <a:pt x="5" y="10"/>
                    </a:cubicBezTo>
                    <a:cubicBezTo>
                      <a:pt x="4" y="11"/>
                      <a:pt x="4" y="13"/>
                      <a:pt x="4" y="14"/>
                    </a:cubicBezTo>
                    <a:cubicBezTo>
                      <a:pt x="1" y="21"/>
                      <a:pt x="0" y="28"/>
                      <a:pt x="2" y="35"/>
                    </a:cubicBezTo>
                    <a:cubicBezTo>
                      <a:pt x="7" y="48"/>
                      <a:pt x="24" y="49"/>
                      <a:pt x="35" y="43"/>
                    </a:cubicBezTo>
                    <a:cubicBezTo>
                      <a:pt x="46" y="36"/>
                      <a:pt x="47" y="21"/>
                      <a:pt x="39" y="11"/>
                    </a:cubicBezTo>
                    <a:close/>
                    <a:moveTo>
                      <a:pt x="28" y="34"/>
                    </a:moveTo>
                    <a:cubicBezTo>
                      <a:pt x="22" y="37"/>
                      <a:pt x="13" y="36"/>
                      <a:pt x="11" y="29"/>
                    </a:cubicBezTo>
                    <a:cubicBezTo>
                      <a:pt x="10" y="25"/>
                      <a:pt x="11" y="20"/>
                      <a:pt x="12" y="16"/>
                    </a:cubicBezTo>
                    <a:cubicBezTo>
                      <a:pt x="19" y="13"/>
                      <a:pt x="25" y="13"/>
                      <a:pt x="30" y="19"/>
                    </a:cubicBezTo>
                    <a:cubicBezTo>
                      <a:pt x="35" y="24"/>
                      <a:pt x="33" y="30"/>
                      <a:pt x="28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3" name="Freeform 473"/>
              <p:cNvSpPr/>
              <p:nvPr/>
            </p:nvSpPr>
            <p:spPr bwMode="auto">
              <a:xfrm>
                <a:off x="1333" y="721"/>
                <a:ext cx="63" cy="79"/>
              </a:xfrm>
              <a:custGeom>
                <a:avLst/>
                <a:gdLst>
                  <a:gd name="T0" fmla="*/ 28 w 31"/>
                  <a:gd name="T1" fmla="*/ 6 h 39"/>
                  <a:gd name="T2" fmla="*/ 14 w 31"/>
                  <a:gd name="T3" fmla="*/ 7 h 39"/>
                  <a:gd name="T4" fmla="*/ 2 w 31"/>
                  <a:gd name="T5" fmla="*/ 20 h 39"/>
                  <a:gd name="T6" fmla="*/ 5 w 31"/>
                  <a:gd name="T7" fmla="*/ 23 h 39"/>
                  <a:gd name="T8" fmla="*/ 7 w 31"/>
                  <a:gd name="T9" fmla="*/ 26 h 39"/>
                  <a:gd name="T10" fmla="*/ 9 w 31"/>
                  <a:gd name="T11" fmla="*/ 28 h 39"/>
                  <a:gd name="T12" fmla="*/ 10 w 31"/>
                  <a:gd name="T13" fmla="*/ 29 h 39"/>
                  <a:gd name="T14" fmla="*/ 21 w 31"/>
                  <a:gd name="T15" fmla="*/ 34 h 39"/>
                  <a:gd name="T16" fmla="*/ 26 w 31"/>
                  <a:gd name="T17" fmla="*/ 26 h 39"/>
                  <a:gd name="T18" fmla="*/ 28 w 31"/>
                  <a:gd name="T19" fmla="*/ 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39">
                    <a:moveTo>
                      <a:pt x="28" y="6"/>
                    </a:moveTo>
                    <a:cubicBezTo>
                      <a:pt x="24" y="0"/>
                      <a:pt x="18" y="2"/>
                      <a:pt x="14" y="7"/>
                    </a:cubicBezTo>
                    <a:cubicBezTo>
                      <a:pt x="8" y="9"/>
                      <a:pt x="0" y="12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5" y="25"/>
                      <a:pt x="6" y="26"/>
                      <a:pt x="7" y="26"/>
                    </a:cubicBezTo>
                    <a:cubicBezTo>
                      <a:pt x="8" y="27"/>
                      <a:pt x="9" y="27"/>
                      <a:pt x="9" y="28"/>
                    </a:cubicBezTo>
                    <a:cubicBezTo>
                      <a:pt x="9" y="28"/>
                      <a:pt x="10" y="29"/>
                      <a:pt x="10" y="29"/>
                    </a:cubicBezTo>
                    <a:cubicBezTo>
                      <a:pt x="10" y="35"/>
                      <a:pt x="16" y="39"/>
                      <a:pt x="21" y="34"/>
                    </a:cubicBezTo>
                    <a:cubicBezTo>
                      <a:pt x="24" y="32"/>
                      <a:pt x="25" y="29"/>
                      <a:pt x="26" y="26"/>
                    </a:cubicBezTo>
                    <a:cubicBezTo>
                      <a:pt x="28" y="20"/>
                      <a:pt x="31" y="11"/>
                      <a:pt x="28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4" name="Freeform 474"/>
              <p:cNvSpPr>
                <a:spLocks noEditPoints="1"/>
              </p:cNvSpPr>
              <p:nvPr/>
            </p:nvSpPr>
            <p:spPr bwMode="auto">
              <a:xfrm>
                <a:off x="1502" y="564"/>
                <a:ext cx="561" cy="1101"/>
              </a:xfrm>
              <a:custGeom>
                <a:avLst/>
                <a:gdLst>
                  <a:gd name="T0" fmla="*/ 207 w 278"/>
                  <a:gd name="T1" fmla="*/ 110 h 546"/>
                  <a:gd name="T2" fmla="*/ 194 w 278"/>
                  <a:gd name="T3" fmla="*/ 99 h 546"/>
                  <a:gd name="T4" fmla="*/ 217 w 278"/>
                  <a:gd name="T5" fmla="*/ 8 h 546"/>
                  <a:gd name="T6" fmla="*/ 159 w 278"/>
                  <a:gd name="T7" fmla="*/ 83 h 546"/>
                  <a:gd name="T8" fmla="*/ 93 w 278"/>
                  <a:gd name="T9" fmla="*/ 205 h 546"/>
                  <a:gd name="T10" fmla="*/ 116 w 278"/>
                  <a:gd name="T11" fmla="*/ 222 h 546"/>
                  <a:gd name="T12" fmla="*/ 155 w 278"/>
                  <a:gd name="T13" fmla="*/ 288 h 546"/>
                  <a:gd name="T14" fmla="*/ 78 w 278"/>
                  <a:gd name="T15" fmla="*/ 322 h 546"/>
                  <a:gd name="T16" fmla="*/ 90 w 278"/>
                  <a:gd name="T17" fmla="*/ 360 h 546"/>
                  <a:gd name="T18" fmla="*/ 10 w 278"/>
                  <a:gd name="T19" fmla="*/ 427 h 546"/>
                  <a:gd name="T20" fmla="*/ 7 w 278"/>
                  <a:gd name="T21" fmla="*/ 468 h 546"/>
                  <a:gd name="T22" fmla="*/ 136 w 278"/>
                  <a:gd name="T23" fmla="*/ 535 h 546"/>
                  <a:gd name="T24" fmla="*/ 260 w 278"/>
                  <a:gd name="T25" fmla="*/ 277 h 546"/>
                  <a:gd name="T26" fmla="*/ 154 w 278"/>
                  <a:gd name="T27" fmla="*/ 338 h 546"/>
                  <a:gd name="T28" fmla="*/ 192 w 278"/>
                  <a:gd name="T29" fmla="*/ 305 h 546"/>
                  <a:gd name="T30" fmla="*/ 154 w 278"/>
                  <a:gd name="T31" fmla="*/ 418 h 546"/>
                  <a:gd name="T32" fmla="*/ 206 w 278"/>
                  <a:gd name="T33" fmla="*/ 423 h 546"/>
                  <a:gd name="T34" fmla="*/ 154 w 278"/>
                  <a:gd name="T35" fmla="*/ 418 h 546"/>
                  <a:gd name="T36" fmla="*/ 122 w 278"/>
                  <a:gd name="T37" fmla="*/ 403 h 546"/>
                  <a:gd name="T38" fmla="*/ 188 w 278"/>
                  <a:gd name="T39" fmla="*/ 365 h 546"/>
                  <a:gd name="T40" fmla="*/ 156 w 278"/>
                  <a:gd name="T41" fmla="*/ 350 h 546"/>
                  <a:gd name="T42" fmla="*/ 188 w 278"/>
                  <a:gd name="T43" fmla="*/ 365 h 546"/>
                  <a:gd name="T44" fmla="*/ 239 w 278"/>
                  <a:gd name="T45" fmla="*/ 44 h 546"/>
                  <a:gd name="T46" fmla="*/ 212 w 278"/>
                  <a:gd name="T47" fmla="*/ 47 h 546"/>
                  <a:gd name="T48" fmla="*/ 199 w 278"/>
                  <a:gd name="T49" fmla="*/ 40 h 546"/>
                  <a:gd name="T50" fmla="*/ 91 w 278"/>
                  <a:gd name="T51" fmla="*/ 232 h 546"/>
                  <a:gd name="T52" fmla="*/ 154 w 278"/>
                  <a:gd name="T53" fmla="*/ 91 h 546"/>
                  <a:gd name="T54" fmla="*/ 177 w 278"/>
                  <a:gd name="T55" fmla="*/ 293 h 546"/>
                  <a:gd name="T56" fmla="*/ 173 w 278"/>
                  <a:gd name="T57" fmla="*/ 169 h 546"/>
                  <a:gd name="T58" fmla="*/ 177 w 278"/>
                  <a:gd name="T59" fmla="*/ 293 h 546"/>
                  <a:gd name="T60" fmla="*/ 106 w 278"/>
                  <a:gd name="T61" fmla="*/ 305 h 546"/>
                  <a:gd name="T62" fmla="*/ 142 w 278"/>
                  <a:gd name="T63" fmla="*/ 330 h 546"/>
                  <a:gd name="T64" fmla="*/ 88 w 278"/>
                  <a:gd name="T65" fmla="*/ 304 h 546"/>
                  <a:gd name="T66" fmla="*/ 147 w 278"/>
                  <a:gd name="T67" fmla="*/ 371 h 546"/>
                  <a:gd name="T68" fmla="*/ 125 w 278"/>
                  <a:gd name="T69" fmla="*/ 364 h 546"/>
                  <a:gd name="T70" fmla="*/ 96 w 278"/>
                  <a:gd name="T71" fmla="*/ 346 h 546"/>
                  <a:gd name="T72" fmla="*/ 120 w 278"/>
                  <a:gd name="T73" fmla="*/ 374 h 546"/>
                  <a:gd name="T74" fmla="*/ 96 w 278"/>
                  <a:gd name="T75" fmla="*/ 386 h 546"/>
                  <a:gd name="T76" fmla="*/ 13 w 278"/>
                  <a:gd name="T77" fmla="*/ 436 h 546"/>
                  <a:gd name="T78" fmla="*/ 77 w 278"/>
                  <a:gd name="T79" fmla="*/ 520 h 546"/>
                  <a:gd name="T80" fmla="*/ 89 w 278"/>
                  <a:gd name="T81" fmla="*/ 504 h 546"/>
                  <a:gd name="T82" fmla="*/ 223 w 278"/>
                  <a:gd name="T83" fmla="*/ 463 h 546"/>
                  <a:gd name="T84" fmla="*/ 83 w 278"/>
                  <a:gd name="T85" fmla="*/ 483 h 546"/>
                  <a:gd name="T86" fmla="*/ 88 w 278"/>
                  <a:gd name="T87" fmla="*/ 414 h 546"/>
                  <a:gd name="T88" fmla="*/ 89 w 278"/>
                  <a:gd name="T89" fmla="*/ 420 h 546"/>
                  <a:gd name="T90" fmla="*/ 146 w 278"/>
                  <a:gd name="T91" fmla="*/ 454 h 546"/>
                  <a:gd name="T92" fmla="*/ 209 w 278"/>
                  <a:gd name="T93" fmla="*/ 439 h 546"/>
                  <a:gd name="T94" fmla="*/ 204 w 278"/>
                  <a:gd name="T95" fmla="*/ 369 h 5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78" h="546">
                    <a:moveTo>
                      <a:pt x="219" y="360"/>
                    </a:moveTo>
                    <a:cubicBezTo>
                      <a:pt x="243" y="332"/>
                      <a:pt x="277" y="302"/>
                      <a:pt x="277" y="263"/>
                    </a:cubicBezTo>
                    <a:cubicBezTo>
                      <a:pt x="278" y="204"/>
                      <a:pt x="244" y="161"/>
                      <a:pt x="198" y="130"/>
                    </a:cubicBezTo>
                    <a:cubicBezTo>
                      <a:pt x="202" y="124"/>
                      <a:pt x="207" y="116"/>
                      <a:pt x="207" y="110"/>
                    </a:cubicBezTo>
                    <a:cubicBezTo>
                      <a:pt x="206" y="107"/>
                      <a:pt x="205" y="106"/>
                      <a:pt x="203" y="105"/>
                    </a:cubicBezTo>
                    <a:cubicBezTo>
                      <a:pt x="203" y="102"/>
                      <a:pt x="201" y="99"/>
                      <a:pt x="197" y="99"/>
                    </a:cubicBezTo>
                    <a:cubicBezTo>
                      <a:pt x="196" y="99"/>
                      <a:pt x="194" y="99"/>
                      <a:pt x="193" y="99"/>
                    </a:cubicBezTo>
                    <a:cubicBezTo>
                      <a:pt x="194" y="99"/>
                      <a:pt x="194" y="99"/>
                      <a:pt x="194" y="99"/>
                    </a:cubicBezTo>
                    <a:cubicBezTo>
                      <a:pt x="203" y="83"/>
                      <a:pt x="213" y="67"/>
                      <a:pt x="221" y="50"/>
                    </a:cubicBezTo>
                    <a:cubicBezTo>
                      <a:pt x="228" y="53"/>
                      <a:pt x="236" y="54"/>
                      <a:pt x="244" y="54"/>
                    </a:cubicBezTo>
                    <a:cubicBezTo>
                      <a:pt x="246" y="54"/>
                      <a:pt x="248" y="52"/>
                      <a:pt x="248" y="50"/>
                    </a:cubicBezTo>
                    <a:cubicBezTo>
                      <a:pt x="251" y="31"/>
                      <a:pt x="233" y="15"/>
                      <a:pt x="217" y="8"/>
                    </a:cubicBezTo>
                    <a:cubicBezTo>
                      <a:pt x="206" y="3"/>
                      <a:pt x="179" y="0"/>
                      <a:pt x="182" y="20"/>
                    </a:cubicBezTo>
                    <a:cubicBezTo>
                      <a:pt x="182" y="21"/>
                      <a:pt x="182" y="21"/>
                      <a:pt x="182" y="22"/>
                    </a:cubicBezTo>
                    <a:cubicBezTo>
                      <a:pt x="183" y="28"/>
                      <a:pt x="188" y="32"/>
                      <a:pt x="194" y="36"/>
                    </a:cubicBezTo>
                    <a:cubicBezTo>
                      <a:pt x="178" y="49"/>
                      <a:pt x="167" y="65"/>
                      <a:pt x="159" y="83"/>
                    </a:cubicBezTo>
                    <a:cubicBezTo>
                      <a:pt x="159" y="81"/>
                      <a:pt x="158" y="80"/>
                      <a:pt x="156" y="80"/>
                    </a:cubicBezTo>
                    <a:cubicBezTo>
                      <a:pt x="154" y="78"/>
                      <a:pt x="151" y="79"/>
                      <a:pt x="150" y="82"/>
                    </a:cubicBezTo>
                    <a:cubicBezTo>
                      <a:pt x="123" y="94"/>
                      <a:pt x="105" y="139"/>
                      <a:pt x="96" y="164"/>
                    </a:cubicBezTo>
                    <a:cubicBezTo>
                      <a:pt x="93" y="173"/>
                      <a:pt x="89" y="191"/>
                      <a:pt x="93" y="205"/>
                    </a:cubicBezTo>
                    <a:cubicBezTo>
                      <a:pt x="85" y="213"/>
                      <a:pt x="81" y="225"/>
                      <a:pt x="81" y="236"/>
                    </a:cubicBezTo>
                    <a:cubicBezTo>
                      <a:pt x="81" y="238"/>
                      <a:pt x="82" y="240"/>
                      <a:pt x="84" y="241"/>
                    </a:cubicBezTo>
                    <a:cubicBezTo>
                      <a:pt x="97" y="243"/>
                      <a:pt x="110" y="236"/>
                      <a:pt x="116" y="224"/>
                    </a:cubicBezTo>
                    <a:cubicBezTo>
                      <a:pt x="116" y="223"/>
                      <a:pt x="116" y="223"/>
                      <a:pt x="116" y="222"/>
                    </a:cubicBezTo>
                    <a:cubicBezTo>
                      <a:pt x="133" y="220"/>
                      <a:pt x="147" y="204"/>
                      <a:pt x="158" y="190"/>
                    </a:cubicBezTo>
                    <a:cubicBezTo>
                      <a:pt x="183" y="216"/>
                      <a:pt x="205" y="257"/>
                      <a:pt x="173" y="287"/>
                    </a:cubicBezTo>
                    <a:cubicBezTo>
                      <a:pt x="171" y="289"/>
                      <a:pt x="172" y="291"/>
                      <a:pt x="173" y="293"/>
                    </a:cubicBezTo>
                    <a:cubicBezTo>
                      <a:pt x="168" y="290"/>
                      <a:pt x="162" y="289"/>
                      <a:pt x="155" y="288"/>
                    </a:cubicBezTo>
                    <a:cubicBezTo>
                      <a:pt x="132" y="287"/>
                      <a:pt x="111" y="296"/>
                      <a:pt x="88" y="295"/>
                    </a:cubicBezTo>
                    <a:cubicBezTo>
                      <a:pt x="86" y="294"/>
                      <a:pt x="84" y="294"/>
                      <a:pt x="83" y="296"/>
                    </a:cubicBezTo>
                    <a:cubicBezTo>
                      <a:pt x="81" y="297"/>
                      <a:pt x="81" y="300"/>
                      <a:pt x="81" y="302"/>
                    </a:cubicBezTo>
                    <a:cubicBezTo>
                      <a:pt x="80" y="308"/>
                      <a:pt x="80" y="315"/>
                      <a:pt x="78" y="322"/>
                    </a:cubicBezTo>
                    <a:cubicBezTo>
                      <a:pt x="78" y="325"/>
                      <a:pt x="79" y="327"/>
                      <a:pt x="82" y="328"/>
                    </a:cubicBezTo>
                    <a:cubicBezTo>
                      <a:pt x="83" y="329"/>
                      <a:pt x="84" y="329"/>
                      <a:pt x="85" y="330"/>
                    </a:cubicBezTo>
                    <a:cubicBezTo>
                      <a:pt x="86" y="338"/>
                      <a:pt x="88" y="347"/>
                      <a:pt x="87" y="355"/>
                    </a:cubicBezTo>
                    <a:cubicBezTo>
                      <a:pt x="87" y="357"/>
                      <a:pt x="89" y="359"/>
                      <a:pt x="90" y="360"/>
                    </a:cubicBezTo>
                    <a:cubicBezTo>
                      <a:pt x="91" y="360"/>
                      <a:pt x="92" y="361"/>
                      <a:pt x="93" y="361"/>
                    </a:cubicBezTo>
                    <a:cubicBezTo>
                      <a:pt x="90" y="367"/>
                      <a:pt x="89" y="374"/>
                      <a:pt x="88" y="381"/>
                    </a:cubicBezTo>
                    <a:cubicBezTo>
                      <a:pt x="58" y="381"/>
                      <a:pt x="30" y="406"/>
                      <a:pt x="11" y="427"/>
                    </a:cubicBezTo>
                    <a:cubicBezTo>
                      <a:pt x="10" y="427"/>
                      <a:pt x="10" y="427"/>
                      <a:pt x="10" y="427"/>
                    </a:cubicBezTo>
                    <a:cubicBezTo>
                      <a:pt x="8" y="426"/>
                      <a:pt x="4" y="426"/>
                      <a:pt x="3" y="430"/>
                    </a:cubicBezTo>
                    <a:cubicBezTo>
                      <a:pt x="0" y="439"/>
                      <a:pt x="3" y="452"/>
                      <a:pt x="4" y="462"/>
                    </a:cubicBezTo>
                    <a:cubicBezTo>
                      <a:pt x="4" y="464"/>
                      <a:pt x="5" y="466"/>
                      <a:pt x="6" y="466"/>
                    </a:cubicBezTo>
                    <a:cubicBezTo>
                      <a:pt x="6" y="467"/>
                      <a:pt x="7" y="467"/>
                      <a:pt x="7" y="468"/>
                    </a:cubicBezTo>
                    <a:cubicBezTo>
                      <a:pt x="30" y="495"/>
                      <a:pt x="51" y="522"/>
                      <a:pt x="79" y="533"/>
                    </a:cubicBezTo>
                    <a:cubicBezTo>
                      <a:pt x="79" y="535"/>
                      <a:pt x="80" y="537"/>
                      <a:pt x="80" y="539"/>
                    </a:cubicBezTo>
                    <a:cubicBezTo>
                      <a:pt x="82" y="546"/>
                      <a:pt x="91" y="543"/>
                      <a:pt x="91" y="537"/>
                    </a:cubicBezTo>
                    <a:cubicBezTo>
                      <a:pt x="104" y="540"/>
                      <a:pt x="118" y="540"/>
                      <a:pt x="136" y="535"/>
                    </a:cubicBezTo>
                    <a:cubicBezTo>
                      <a:pt x="187" y="521"/>
                      <a:pt x="243" y="484"/>
                      <a:pt x="251" y="428"/>
                    </a:cubicBezTo>
                    <a:cubicBezTo>
                      <a:pt x="252" y="425"/>
                      <a:pt x="252" y="423"/>
                      <a:pt x="252" y="420"/>
                    </a:cubicBezTo>
                    <a:cubicBezTo>
                      <a:pt x="256" y="392"/>
                      <a:pt x="243" y="370"/>
                      <a:pt x="219" y="360"/>
                    </a:cubicBezTo>
                    <a:close/>
                    <a:moveTo>
                      <a:pt x="260" y="277"/>
                    </a:moveTo>
                    <a:cubicBezTo>
                      <a:pt x="252" y="305"/>
                      <a:pt x="227" y="325"/>
                      <a:pt x="213" y="349"/>
                    </a:cubicBezTo>
                    <a:cubicBezTo>
                      <a:pt x="212" y="344"/>
                      <a:pt x="211" y="339"/>
                      <a:pt x="208" y="335"/>
                    </a:cubicBezTo>
                    <a:cubicBezTo>
                      <a:pt x="212" y="332"/>
                      <a:pt x="208" y="324"/>
                      <a:pt x="203" y="326"/>
                    </a:cubicBezTo>
                    <a:cubicBezTo>
                      <a:pt x="186" y="333"/>
                      <a:pt x="171" y="338"/>
                      <a:pt x="154" y="338"/>
                    </a:cubicBezTo>
                    <a:cubicBezTo>
                      <a:pt x="154" y="336"/>
                      <a:pt x="153" y="334"/>
                      <a:pt x="153" y="333"/>
                    </a:cubicBezTo>
                    <a:cubicBezTo>
                      <a:pt x="169" y="335"/>
                      <a:pt x="186" y="331"/>
                      <a:pt x="201" y="326"/>
                    </a:cubicBezTo>
                    <a:cubicBezTo>
                      <a:pt x="205" y="325"/>
                      <a:pt x="206" y="321"/>
                      <a:pt x="203" y="318"/>
                    </a:cubicBezTo>
                    <a:cubicBezTo>
                      <a:pt x="200" y="313"/>
                      <a:pt x="196" y="309"/>
                      <a:pt x="192" y="305"/>
                    </a:cubicBezTo>
                    <a:cubicBezTo>
                      <a:pt x="249" y="275"/>
                      <a:pt x="218" y="193"/>
                      <a:pt x="176" y="164"/>
                    </a:cubicBezTo>
                    <a:cubicBezTo>
                      <a:pt x="182" y="155"/>
                      <a:pt x="188" y="146"/>
                      <a:pt x="194" y="136"/>
                    </a:cubicBezTo>
                    <a:cubicBezTo>
                      <a:pt x="237" y="168"/>
                      <a:pt x="275" y="222"/>
                      <a:pt x="260" y="277"/>
                    </a:cubicBezTo>
                    <a:close/>
                    <a:moveTo>
                      <a:pt x="154" y="418"/>
                    </a:moveTo>
                    <a:cubicBezTo>
                      <a:pt x="157" y="406"/>
                      <a:pt x="161" y="394"/>
                      <a:pt x="160" y="382"/>
                    </a:cubicBezTo>
                    <a:cubicBezTo>
                      <a:pt x="168" y="378"/>
                      <a:pt x="176" y="377"/>
                      <a:pt x="184" y="375"/>
                    </a:cubicBezTo>
                    <a:cubicBezTo>
                      <a:pt x="186" y="383"/>
                      <a:pt x="190" y="391"/>
                      <a:pt x="195" y="399"/>
                    </a:cubicBezTo>
                    <a:cubicBezTo>
                      <a:pt x="200" y="406"/>
                      <a:pt x="207" y="414"/>
                      <a:pt x="206" y="423"/>
                    </a:cubicBezTo>
                    <a:cubicBezTo>
                      <a:pt x="204" y="434"/>
                      <a:pt x="186" y="442"/>
                      <a:pt x="177" y="445"/>
                    </a:cubicBezTo>
                    <a:cubicBezTo>
                      <a:pt x="167" y="449"/>
                      <a:pt x="158" y="447"/>
                      <a:pt x="149" y="448"/>
                    </a:cubicBezTo>
                    <a:cubicBezTo>
                      <a:pt x="148" y="448"/>
                      <a:pt x="147" y="448"/>
                      <a:pt x="147" y="448"/>
                    </a:cubicBezTo>
                    <a:cubicBezTo>
                      <a:pt x="149" y="438"/>
                      <a:pt x="151" y="428"/>
                      <a:pt x="154" y="418"/>
                    </a:cubicBezTo>
                    <a:close/>
                    <a:moveTo>
                      <a:pt x="143" y="415"/>
                    </a:moveTo>
                    <a:cubicBezTo>
                      <a:pt x="141" y="425"/>
                      <a:pt x="139" y="435"/>
                      <a:pt x="138" y="445"/>
                    </a:cubicBezTo>
                    <a:cubicBezTo>
                      <a:pt x="132" y="440"/>
                      <a:pt x="125" y="436"/>
                      <a:pt x="118" y="432"/>
                    </a:cubicBezTo>
                    <a:cubicBezTo>
                      <a:pt x="119" y="422"/>
                      <a:pt x="119" y="413"/>
                      <a:pt x="122" y="403"/>
                    </a:cubicBezTo>
                    <a:cubicBezTo>
                      <a:pt x="125" y="395"/>
                      <a:pt x="129" y="386"/>
                      <a:pt x="132" y="378"/>
                    </a:cubicBezTo>
                    <a:cubicBezTo>
                      <a:pt x="138" y="380"/>
                      <a:pt x="144" y="382"/>
                      <a:pt x="150" y="384"/>
                    </a:cubicBezTo>
                    <a:cubicBezTo>
                      <a:pt x="147" y="394"/>
                      <a:pt x="146" y="405"/>
                      <a:pt x="143" y="415"/>
                    </a:cubicBezTo>
                    <a:close/>
                    <a:moveTo>
                      <a:pt x="188" y="365"/>
                    </a:moveTo>
                    <a:cubicBezTo>
                      <a:pt x="186" y="365"/>
                      <a:pt x="184" y="365"/>
                      <a:pt x="183" y="367"/>
                    </a:cubicBezTo>
                    <a:cubicBezTo>
                      <a:pt x="175" y="370"/>
                      <a:pt x="167" y="372"/>
                      <a:pt x="159" y="376"/>
                    </a:cubicBezTo>
                    <a:cubicBezTo>
                      <a:pt x="159" y="369"/>
                      <a:pt x="158" y="362"/>
                      <a:pt x="157" y="355"/>
                    </a:cubicBezTo>
                    <a:cubicBezTo>
                      <a:pt x="156" y="353"/>
                      <a:pt x="156" y="351"/>
                      <a:pt x="156" y="350"/>
                    </a:cubicBezTo>
                    <a:cubicBezTo>
                      <a:pt x="170" y="349"/>
                      <a:pt x="184" y="345"/>
                      <a:pt x="197" y="340"/>
                    </a:cubicBezTo>
                    <a:cubicBezTo>
                      <a:pt x="200" y="344"/>
                      <a:pt x="203" y="348"/>
                      <a:pt x="203" y="353"/>
                    </a:cubicBezTo>
                    <a:cubicBezTo>
                      <a:pt x="203" y="358"/>
                      <a:pt x="196" y="361"/>
                      <a:pt x="192" y="363"/>
                    </a:cubicBezTo>
                    <a:cubicBezTo>
                      <a:pt x="191" y="364"/>
                      <a:pt x="190" y="364"/>
                      <a:pt x="188" y="365"/>
                    </a:cubicBezTo>
                    <a:close/>
                    <a:moveTo>
                      <a:pt x="189" y="19"/>
                    </a:moveTo>
                    <a:cubicBezTo>
                      <a:pt x="191" y="16"/>
                      <a:pt x="193" y="13"/>
                      <a:pt x="198" y="12"/>
                    </a:cubicBezTo>
                    <a:cubicBezTo>
                      <a:pt x="205" y="11"/>
                      <a:pt x="211" y="15"/>
                      <a:pt x="217" y="18"/>
                    </a:cubicBezTo>
                    <a:cubicBezTo>
                      <a:pt x="224" y="23"/>
                      <a:pt x="237" y="33"/>
                      <a:pt x="239" y="44"/>
                    </a:cubicBezTo>
                    <a:cubicBezTo>
                      <a:pt x="221" y="43"/>
                      <a:pt x="200" y="32"/>
                      <a:pt x="189" y="19"/>
                    </a:cubicBezTo>
                    <a:close/>
                    <a:moveTo>
                      <a:pt x="199" y="40"/>
                    </a:moveTo>
                    <a:cubicBezTo>
                      <a:pt x="201" y="41"/>
                      <a:pt x="204" y="43"/>
                      <a:pt x="206" y="44"/>
                    </a:cubicBezTo>
                    <a:cubicBezTo>
                      <a:pt x="208" y="45"/>
                      <a:pt x="210" y="46"/>
                      <a:pt x="212" y="47"/>
                    </a:cubicBezTo>
                    <a:cubicBezTo>
                      <a:pt x="203" y="62"/>
                      <a:pt x="196" y="80"/>
                      <a:pt x="190" y="97"/>
                    </a:cubicBezTo>
                    <a:cubicBezTo>
                      <a:pt x="190" y="98"/>
                      <a:pt x="191" y="99"/>
                      <a:pt x="192" y="99"/>
                    </a:cubicBezTo>
                    <a:cubicBezTo>
                      <a:pt x="181" y="99"/>
                      <a:pt x="172" y="96"/>
                      <a:pt x="165" y="89"/>
                    </a:cubicBezTo>
                    <a:cubicBezTo>
                      <a:pt x="175" y="72"/>
                      <a:pt x="187" y="56"/>
                      <a:pt x="199" y="40"/>
                    </a:cubicBezTo>
                    <a:close/>
                    <a:moveTo>
                      <a:pt x="91" y="232"/>
                    </a:moveTo>
                    <a:cubicBezTo>
                      <a:pt x="91" y="225"/>
                      <a:pt x="93" y="219"/>
                      <a:pt x="96" y="212"/>
                    </a:cubicBezTo>
                    <a:cubicBezTo>
                      <a:pt x="98" y="217"/>
                      <a:pt x="102" y="220"/>
                      <a:pt x="106" y="221"/>
                    </a:cubicBezTo>
                    <a:cubicBezTo>
                      <a:pt x="102" y="226"/>
                      <a:pt x="98" y="231"/>
                      <a:pt x="91" y="232"/>
                    </a:cubicBezTo>
                    <a:close/>
                    <a:moveTo>
                      <a:pt x="130" y="203"/>
                    </a:moveTo>
                    <a:cubicBezTo>
                      <a:pt x="123" y="209"/>
                      <a:pt x="113" y="216"/>
                      <a:pt x="106" y="206"/>
                    </a:cubicBezTo>
                    <a:cubicBezTo>
                      <a:pt x="98" y="193"/>
                      <a:pt x="106" y="175"/>
                      <a:pt x="110" y="162"/>
                    </a:cubicBezTo>
                    <a:cubicBezTo>
                      <a:pt x="120" y="135"/>
                      <a:pt x="139" y="115"/>
                      <a:pt x="154" y="91"/>
                    </a:cubicBezTo>
                    <a:cubicBezTo>
                      <a:pt x="163" y="104"/>
                      <a:pt x="179" y="112"/>
                      <a:pt x="194" y="110"/>
                    </a:cubicBezTo>
                    <a:cubicBezTo>
                      <a:pt x="186" y="119"/>
                      <a:pt x="180" y="136"/>
                      <a:pt x="175" y="145"/>
                    </a:cubicBezTo>
                    <a:cubicBezTo>
                      <a:pt x="162" y="166"/>
                      <a:pt x="148" y="187"/>
                      <a:pt x="130" y="203"/>
                    </a:cubicBezTo>
                    <a:close/>
                    <a:moveTo>
                      <a:pt x="177" y="293"/>
                    </a:moveTo>
                    <a:cubicBezTo>
                      <a:pt x="219" y="261"/>
                      <a:pt x="194" y="212"/>
                      <a:pt x="165" y="181"/>
                    </a:cubicBezTo>
                    <a:cubicBezTo>
                      <a:pt x="164" y="181"/>
                      <a:pt x="164" y="181"/>
                      <a:pt x="164" y="181"/>
                    </a:cubicBezTo>
                    <a:cubicBezTo>
                      <a:pt x="165" y="179"/>
                      <a:pt x="167" y="178"/>
                      <a:pt x="168" y="176"/>
                    </a:cubicBezTo>
                    <a:cubicBezTo>
                      <a:pt x="169" y="174"/>
                      <a:pt x="171" y="172"/>
                      <a:pt x="173" y="169"/>
                    </a:cubicBezTo>
                    <a:cubicBezTo>
                      <a:pt x="208" y="200"/>
                      <a:pt x="232" y="264"/>
                      <a:pt x="188" y="298"/>
                    </a:cubicBezTo>
                    <a:cubicBezTo>
                      <a:pt x="187" y="299"/>
                      <a:pt x="187" y="299"/>
                      <a:pt x="186" y="300"/>
                    </a:cubicBezTo>
                    <a:cubicBezTo>
                      <a:pt x="183" y="297"/>
                      <a:pt x="179" y="295"/>
                      <a:pt x="175" y="293"/>
                    </a:cubicBezTo>
                    <a:cubicBezTo>
                      <a:pt x="176" y="294"/>
                      <a:pt x="177" y="293"/>
                      <a:pt x="177" y="293"/>
                    </a:cubicBezTo>
                    <a:close/>
                    <a:moveTo>
                      <a:pt x="134" y="301"/>
                    </a:moveTo>
                    <a:cubicBezTo>
                      <a:pt x="158" y="296"/>
                      <a:pt x="175" y="302"/>
                      <a:pt x="190" y="319"/>
                    </a:cubicBezTo>
                    <a:cubicBezTo>
                      <a:pt x="174" y="323"/>
                      <a:pt x="158" y="325"/>
                      <a:pt x="141" y="319"/>
                    </a:cubicBezTo>
                    <a:cubicBezTo>
                      <a:pt x="129" y="316"/>
                      <a:pt x="117" y="310"/>
                      <a:pt x="106" y="305"/>
                    </a:cubicBezTo>
                    <a:cubicBezTo>
                      <a:pt x="115" y="304"/>
                      <a:pt x="124" y="303"/>
                      <a:pt x="134" y="301"/>
                    </a:cubicBezTo>
                    <a:close/>
                    <a:moveTo>
                      <a:pt x="88" y="304"/>
                    </a:moveTo>
                    <a:cubicBezTo>
                      <a:pt x="88" y="304"/>
                      <a:pt x="88" y="304"/>
                      <a:pt x="88" y="304"/>
                    </a:cubicBezTo>
                    <a:cubicBezTo>
                      <a:pt x="106" y="313"/>
                      <a:pt x="123" y="324"/>
                      <a:pt x="142" y="330"/>
                    </a:cubicBezTo>
                    <a:cubicBezTo>
                      <a:pt x="141" y="333"/>
                      <a:pt x="142" y="335"/>
                      <a:pt x="142" y="338"/>
                    </a:cubicBezTo>
                    <a:cubicBezTo>
                      <a:pt x="139" y="337"/>
                      <a:pt x="135" y="337"/>
                      <a:pt x="132" y="336"/>
                    </a:cubicBezTo>
                    <a:cubicBezTo>
                      <a:pt x="121" y="333"/>
                      <a:pt x="110" y="329"/>
                      <a:pt x="100" y="325"/>
                    </a:cubicBezTo>
                    <a:cubicBezTo>
                      <a:pt x="89" y="320"/>
                      <a:pt x="87" y="314"/>
                      <a:pt x="88" y="304"/>
                    </a:cubicBezTo>
                    <a:close/>
                    <a:moveTo>
                      <a:pt x="92" y="332"/>
                    </a:moveTo>
                    <a:cubicBezTo>
                      <a:pt x="109" y="339"/>
                      <a:pt x="126" y="347"/>
                      <a:pt x="144" y="349"/>
                    </a:cubicBezTo>
                    <a:cubicBezTo>
                      <a:pt x="144" y="349"/>
                      <a:pt x="144" y="349"/>
                      <a:pt x="144" y="349"/>
                    </a:cubicBezTo>
                    <a:cubicBezTo>
                      <a:pt x="145" y="357"/>
                      <a:pt x="147" y="364"/>
                      <a:pt x="147" y="371"/>
                    </a:cubicBezTo>
                    <a:cubicBezTo>
                      <a:pt x="143" y="370"/>
                      <a:pt x="138" y="368"/>
                      <a:pt x="133" y="367"/>
                    </a:cubicBezTo>
                    <a:cubicBezTo>
                      <a:pt x="133" y="366"/>
                      <a:pt x="133" y="366"/>
                      <a:pt x="133" y="365"/>
                    </a:cubicBezTo>
                    <a:cubicBezTo>
                      <a:pt x="133" y="361"/>
                      <a:pt x="128" y="360"/>
                      <a:pt x="126" y="363"/>
                    </a:cubicBezTo>
                    <a:cubicBezTo>
                      <a:pt x="126" y="363"/>
                      <a:pt x="125" y="364"/>
                      <a:pt x="125" y="364"/>
                    </a:cubicBezTo>
                    <a:cubicBezTo>
                      <a:pt x="122" y="363"/>
                      <a:pt x="118" y="362"/>
                      <a:pt x="114" y="360"/>
                    </a:cubicBezTo>
                    <a:cubicBezTo>
                      <a:pt x="111" y="359"/>
                      <a:pt x="107" y="357"/>
                      <a:pt x="104" y="355"/>
                    </a:cubicBezTo>
                    <a:cubicBezTo>
                      <a:pt x="104" y="353"/>
                      <a:pt x="101" y="351"/>
                      <a:pt x="99" y="352"/>
                    </a:cubicBezTo>
                    <a:cubicBezTo>
                      <a:pt x="98" y="350"/>
                      <a:pt x="96" y="348"/>
                      <a:pt x="96" y="346"/>
                    </a:cubicBezTo>
                    <a:cubicBezTo>
                      <a:pt x="94" y="341"/>
                      <a:pt x="93" y="337"/>
                      <a:pt x="92" y="332"/>
                    </a:cubicBezTo>
                    <a:close/>
                    <a:moveTo>
                      <a:pt x="96" y="386"/>
                    </a:moveTo>
                    <a:cubicBezTo>
                      <a:pt x="97" y="379"/>
                      <a:pt x="99" y="373"/>
                      <a:pt x="101" y="366"/>
                    </a:cubicBezTo>
                    <a:cubicBezTo>
                      <a:pt x="107" y="369"/>
                      <a:pt x="114" y="372"/>
                      <a:pt x="120" y="374"/>
                    </a:cubicBezTo>
                    <a:cubicBezTo>
                      <a:pt x="115" y="386"/>
                      <a:pt x="112" y="399"/>
                      <a:pt x="109" y="411"/>
                    </a:cubicBezTo>
                    <a:cubicBezTo>
                      <a:pt x="109" y="415"/>
                      <a:pt x="108" y="420"/>
                      <a:pt x="109" y="425"/>
                    </a:cubicBezTo>
                    <a:cubicBezTo>
                      <a:pt x="103" y="421"/>
                      <a:pt x="98" y="418"/>
                      <a:pt x="93" y="416"/>
                    </a:cubicBezTo>
                    <a:cubicBezTo>
                      <a:pt x="93" y="406"/>
                      <a:pt x="95" y="396"/>
                      <a:pt x="96" y="386"/>
                    </a:cubicBezTo>
                    <a:close/>
                    <a:moveTo>
                      <a:pt x="13" y="462"/>
                    </a:moveTo>
                    <a:cubicBezTo>
                      <a:pt x="13" y="462"/>
                      <a:pt x="12" y="461"/>
                      <a:pt x="12" y="461"/>
                    </a:cubicBezTo>
                    <a:cubicBezTo>
                      <a:pt x="12" y="453"/>
                      <a:pt x="14" y="444"/>
                      <a:pt x="13" y="436"/>
                    </a:cubicBezTo>
                    <a:cubicBezTo>
                      <a:pt x="13" y="436"/>
                      <a:pt x="13" y="436"/>
                      <a:pt x="13" y="436"/>
                    </a:cubicBezTo>
                    <a:cubicBezTo>
                      <a:pt x="36" y="445"/>
                      <a:pt x="50" y="463"/>
                      <a:pt x="65" y="481"/>
                    </a:cubicBezTo>
                    <a:cubicBezTo>
                      <a:pt x="69" y="485"/>
                      <a:pt x="75" y="493"/>
                      <a:pt x="81" y="498"/>
                    </a:cubicBezTo>
                    <a:cubicBezTo>
                      <a:pt x="79" y="498"/>
                      <a:pt x="77" y="500"/>
                      <a:pt x="77" y="504"/>
                    </a:cubicBezTo>
                    <a:cubicBezTo>
                      <a:pt x="77" y="509"/>
                      <a:pt x="77" y="515"/>
                      <a:pt x="77" y="520"/>
                    </a:cubicBezTo>
                    <a:cubicBezTo>
                      <a:pt x="53" y="508"/>
                      <a:pt x="34" y="482"/>
                      <a:pt x="13" y="462"/>
                    </a:cubicBezTo>
                    <a:close/>
                    <a:moveTo>
                      <a:pt x="132" y="523"/>
                    </a:moveTo>
                    <a:cubicBezTo>
                      <a:pt x="116" y="529"/>
                      <a:pt x="102" y="529"/>
                      <a:pt x="90" y="525"/>
                    </a:cubicBezTo>
                    <a:cubicBezTo>
                      <a:pt x="89" y="518"/>
                      <a:pt x="89" y="511"/>
                      <a:pt x="89" y="504"/>
                    </a:cubicBezTo>
                    <a:cubicBezTo>
                      <a:pt x="89" y="503"/>
                      <a:pt x="89" y="503"/>
                      <a:pt x="89" y="503"/>
                    </a:cubicBezTo>
                    <a:cubicBezTo>
                      <a:pt x="91" y="504"/>
                      <a:pt x="92" y="504"/>
                      <a:pt x="94" y="505"/>
                    </a:cubicBezTo>
                    <a:cubicBezTo>
                      <a:pt x="127" y="512"/>
                      <a:pt x="162" y="494"/>
                      <a:pt x="192" y="481"/>
                    </a:cubicBezTo>
                    <a:cubicBezTo>
                      <a:pt x="202" y="476"/>
                      <a:pt x="213" y="470"/>
                      <a:pt x="223" y="463"/>
                    </a:cubicBezTo>
                    <a:cubicBezTo>
                      <a:pt x="202" y="493"/>
                      <a:pt x="168" y="510"/>
                      <a:pt x="132" y="523"/>
                    </a:cubicBezTo>
                    <a:close/>
                    <a:moveTo>
                      <a:pt x="208" y="458"/>
                    </a:moveTo>
                    <a:cubicBezTo>
                      <a:pt x="187" y="471"/>
                      <a:pt x="162" y="479"/>
                      <a:pt x="139" y="488"/>
                    </a:cubicBezTo>
                    <a:cubicBezTo>
                      <a:pt x="120" y="495"/>
                      <a:pt x="100" y="497"/>
                      <a:pt x="83" y="483"/>
                    </a:cubicBezTo>
                    <a:cubicBezTo>
                      <a:pt x="76" y="477"/>
                      <a:pt x="69" y="468"/>
                      <a:pt x="63" y="461"/>
                    </a:cubicBezTo>
                    <a:cubicBezTo>
                      <a:pt x="51" y="448"/>
                      <a:pt x="40" y="437"/>
                      <a:pt x="25" y="429"/>
                    </a:cubicBezTo>
                    <a:cubicBezTo>
                      <a:pt x="42" y="412"/>
                      <a:pt x="65" y="397"/>
                      <a:pt x="87" y="390"/>
                    </a:cubicBezTo>
                    <a:cubicBezTo>
                      <a:pt x="87" y="398"/>
                      <a:pt x="87" y="406"/>
                      <a:pt x="88" y="414"/>
                    </a:cubicBezTo>
                    <a:cubicBezTo>
                      <a:pt x="85" y="412"/>
                      <a:pt x="82" y="411"/>
                      <a:pt x="78" y="410"/>
                    </a:cubicBezTo>
                    <a:cubicBezTo>
                      <a:pt x="77" y="409"/>
                      <a:pt x="76" y="412"/>
                      <a:pt x="77" y="412"/>
                    </a:cubicBezTo>
                    <a:cubicBezTo>
                      <a:pt x="81" y="414"/>
                      <a:pt x="85" y="417"/>
                      <a:pt x="89" y="420"/>
                    </a:cubicBezTo>
                    <a:cubicBezTo>
                      <a:pt x="89" y="420"/>
                      <a:pt x="89" y="420"/>
                      <a:pt x="89" y="420"/>
                    </a:cubicBezTo>
                    <a:cubicBezTo>
                      <a:pt x="97" y="426"/>
                      <a:pt x="104" y="432"/>
                      <a:pt x="110" y="438"/>
                    </a:cubicBezTo>
                    <a:cubicBezTo>
                      <a:pt x="118" y="444"/>
                      <a:pt x="127" y="454"/>
                      <a:pt x="137" y="455"/>
                    </a:cubicBezTo>
                    <a:cubicBezTo>
                      <a:pt x="137" y="455"/>
                      <a:pt x="137" y="454"/>
                      <a:pt x="137" y="454"/>
                    </a:cubicBezTo>
                    <a:cubicBezTo>
                      <a:pt x="138" y="458"/>
                      <a:pt x="144" y="458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46" y="454"/>
                      <a:pt x="146" y="454"/>
                      <a:pt x="146" y="454"/>
                    </a:cubicBezTo>
                    <a:cubicBezTo>
                      <a:pt x="150" y="460"/>
                      <a:pt x="164" y="459"/>
                      <a:pt x="171" y="458"/>
                    </a:cubicBezTo>
                    <a:cubicBezTo>
                      <a:pt x="186" y="456"/>
                      <a:pt x="198" y="449"/>
                      <a:pt x="209" y="439"/>
                    </a:cubicBezTo>
                    <a:cubicBezTo>
                      <a:pt x="231" y="419"/>
                      <a:pt x="204" y="392"/>
                      <a:pt x="194" y="372"/>
                    </a:cubicBezTo>
                    <a:cubicBezTo>
                      <a:pt x="198" y="370"/>
                      <a:pt x="201" y="369"/>
                      <a:pt x="205" y="367"/>
                    </a:cubicBezTo>
                    <a:cubicBezTo>
                      <a:pt x="205" y="367"/>
                      <a:pt x="205" y="366"/>
                      <a:pt x="205" y="366"/>
                    </a:cubicBezTo>
                    <a:cubicBezTo>
                      <a:pt x="205" y="367"/>
                      <a:pt x="205" y="368"/>
                      <a:pt x="204" y="369"/>
                    </a:cubicBezTo>
                    <a:cubicBezTo>
                      <a:pt x="203" y="372"/>
                      <a:pt x="208" y="374"/>
                      <a:pt x="210" y="371"/>
                    </a:cubicBezTo>
                    <a:cubicBezTo>
                      <a:pt x="210" y="371"/>
                      <a:pt x="211" y="370"/>
                      <a:pt x="211" y="369"/>
                    </a:cubicBezTo>
                    <a:cubicBezTo>
                      <a:pt x="257" y="387"/>
                      <a:pt x="241" y="436"/>
                      <a:pt x="208" y="4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5" name="Freeform 475"/>
              <p:cNvSpPr/>
              <p:nvPr/>
            </p:nvSpPr>
            <p:spPr bwMode="auto">
              <a:xfrm>
                <a:off x="1833" y="1361"/>
                <a:ext cx="61" cy="56"/>
              </a:xfrm>
              <a:custGeom>
                <a:avLst/>
                <a:gdLst>
                  <a:gd name="T0" fmla="*/ 16 w 30"/>
                  <a:gd name="T1" fmla="*/ 0 h 28"/>
                  <a:gd name="T2" fmla="*/ 14 w 30"/>
                  <a:gd name="T3" fmla="*/ 0 h 28"/>
                  <a:gd name="T4" fmla="*/ 0 w 30"/>
                  <a:gd name="T5" fmla="*/ 14 h 28"/>
                  <a:gd name="T6" fmla="*/ 14 w 30"/>
                  <a:gd name="T7" fmla="*/ 27 h 28"/>
                  <a:gd name="T8" fmla="*/ 16 w 30"/>
                  <a:gd name="T9" fmla="*/ 27 h 28"/>
                  <a:gd name="T10" fmla="*/ 30 w 30"/>
                  <a:gd name="T11" fmla="*/ 14 h 28"/>
                  <a:gd name="T12" fmla="*/ 16 w 30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6" y="0"/>
                    </a:moveTo>
                    <a:cubicBezTo>
                      <a:pt x="14" y="0"/>
                      <a:pt x="14" y="0"/>
                      <a:pt x="14" y="0"/>
                    </a:cubicBezTo>
                    <a:cubicBezTo>
                      <a:pt x="6" y="0"/>
                      <a:pt x="0" y="7"/>
                      <a:pt x="0" y="14"/>
                    </a:cubicBezTo>
                    <a:cubicBezTo>
                      <a:pt x="0" y="21"/>
                      <a:pt x="6" y="28"/>
                      <a:pt x="14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4" y="27"/>
                      <a:pt x="30" y="22"/>
                      <a:pt x="30" y="14"/>
                    </a:cubicBezTo>
                    <a:cubicBezTo>
                      <a:pt x="30" y="6"/>
                      <a:pt x="24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6" name="Freeform 476"/>
              <p:cNvSpPr>
                <a:spLocks noEditPoints="1"/>
              </p:cNvSpPr>
              <p:nvPr/>
            </p:nvSpPr>
            <p:spPr bwMode="auto">
              <a:xfrm>
                <a:off x="5818" y="1217"/>
                <a:ext cx="468" cy="549"/>
              </a:xfrm>
              <a:custGeom>
                <a:avLst/>
                <a:gdLst>
                  <a:gd name="T0" fmla="*/ 104 w 232"/>
                  <a:gd name="T1" fmla="*/ 56 h 272"/>
                  <a:gd name="T2" fmla="*/ 105 w 232"/>
                  <a:gd name="T3" fmla="*/ 42 h 272"/>
                  <a:gd name="T4" fmla="*/ 113 w 232"/>
                  <a:gd name="T5" fmla="*/ 22 h 272"/>
                  <a:gd name="T6" fmla="*/ 121 w 232"/>
                  <a:gd name="T7" fmla="*/ 8 h 272"/>
                  <a:gd name="T8" fmla="*/ 116 w 232"/>
                  <a:gd name="T9" fmla="*/ 1 h 272"/>
                  <a:gd name="T10" fmla="*/ 89 w 232"/>
                  <a:gd name="T11" fmla="*/ 37 h 272"/>
                  <a:gd name="T12" fmla="*/ 88 w 232"/>
                  <a:gd name="T13" fmla="*/ 51 h 272"/>
                  <a:gd name="T14" fmla="*/ 20 w 232"/>
                  <a:gd name="T15" fmla="*/ 58 h 272"/>
                  <a:gd name="T16" fmla="*/ 2 w 232"/>
                  <a:gd name="T17" fmla="*/ 146 h 272"/>
                  <a:gd name="T18" fmla="*/ 99 w 232"/>
                  <a:gd name="T19" fmla="*/ 267 h 272"/>
                  <a:gd name="T20" fmla="*/ 229 w 232"/>
                  <a:gd name="T21" fmla="*/ 130 h 272"/>
                  <a:gd name="T22" fmla="*/ 104 w 232"/>
                  <a:gd name="T23" fmla="*/ 56 h 272"/>
                  <a:gd name="T24" fmla="*/ 205 w 232"/>
                  <a:gd name="T25" fmla="*/ 181 h 272"/>
                  <a:gd name="T26" fmla="*/ 211 w 232"/>
                  <a:gd name="T27" fmla="*/ 150 h 272"/>
                  <a:gd name="T28" fmla="*/ 208 w 232"/>
                  <a:gd name="T29" fmla="*/ 145 h 272"/>
                  <a:gd name="T30" fmla="*/ 207 w 232"/>
                  <a:gd name="T31" fmla="*/ 131 h 272"/>
                  <a:gd name="T32" fmla="*/ 197 w 232"/>
                  <a:gd name="T33" fmla="*/ 130 h 272"/>
                  <a:gd name="T34" fmla="*/ 182 w 232"/>
                  <a:gd name="T35" fmla="*/ 161 h 272"/>
                  <a:gd name="T36" fmla="*/ 185 w 232"/>
                  <a:gd name="T37" fmla="*/ 135 h 272"/>
                  <a:gd name="T38" fmla="*/ 175 w 232"/>
                  <a:gd name="T39" fmla="*/ 132 h 272"/>
                  <a:gd name="T40" fmla="*/ 158 w 232"/>
                  <a:gd name="T41" fmla="*/ 160 h 272"/>
                  <a:gd name="T42" fmla="*/ 158 w 232"/>
                  <a:gd name="T43" fmla="*/ 142 h 272"/>
                  <a:gd name="T44" fmla="*/ 148 w 232"/>
                  <a:gd name="T45" fmla="*/ 140 h 272"/>
                  <a:gd name="T46" fmla="*/ 136 w 232"/>
                  <a:gd name="T47" fmla="*/ 193 h 272"/>
                  <a:gd name="T48" fmla="*/ 141 w 232"/>
                  <a:gd name="T49" fmla="*/ 190 h 272"/>
                  <a:gd name="T50" fmla="*/ 147 w 232"/>
                  <a:gd name="T51" fmla="*/ 165 h 272"/>
                  <a:gd name="T52" fmla="*/ 143 w 232"/>
                  <a:gd name="T53" fmla="*/ 187 h 272"/>
                  <a:gd name="T54" fmla="*/ 153 w 232"/>
                  <a:gd name="T55" fmla="*/ 191 h 272"/>
                  <a:gd name="T56" fmla="*/ 172 w 232"/>
                  <a:gd name="T57" fmla="*/ 160 h 272"/>
                  <a:gd name="T58" fmla="*/ 165 w 232"/>
                  <a:gd name="T59" fmla="*/ 187 h 272"/>
                  <a:gd name="T60" fmla="*/ 174 w 232"/>
                  <a:gd name="T61" fmla="*/ 193 h 272"/>
                  <a:gd name="T62" fmla="*/ 197 w 232"/>
                  <a:gd name="T63" fmla="*/ 156 h 272"/>
                  <a:gd name="T64" fmla="*/ 186 w 232"/>
                  <a:gd name="T65" fmla="*/ 192 h 272"/>
                  <a:gd name="T66" fmla="*/ 194 w 232"/>
                  <a:gd name="T67" fmla="*/ 198 h 272"/>
                  <a:gd name="T68" fmla="*/ 113 w 232"/>
                  <a:gd name="T69" fmla="*/ 255 h 272"/>
                  <a:gd name="T70" fmla="*/ 13 w 232"/>
                  <a:gd name="T71" fmla="*/ 153 h 272"/>
                  <a:gd name="T72" fmla="*/ 17 w 232"/>
                  <a:gd name="T73" fmla="*/ 89 h 272"/>
                  <a:gd name="T74" fmla="*/ 89 w 232"/>
                  <a:gd name="T75" fmla="*/ 60 h 272"/>
                  <a:gd name="T76" fmla="*/ 96 w 232"/>
                  <a:gd name="T77" fmla="*/ 84 h 272"/>
                  <a:gd name="T78" fmla="*/ 88 w 232"/>
                  <a:gd name="T79" fmla="*/ 79 h 272"/>
                  <a:gd name="T80" fmla="*/ 81 w 232"/>
                  <a:gd name="T81" fmla="*/ 84 h 272"/>
                  <a:gd name="T82" fmla="*/ 133 w 232"/>
                  <a:gd name="T83" fmla="*/ 82 h 272"/>
                  <a:gd name="T84" fmla="*/ 125 w 232"/>
                  <a:gd name="T85" fmla="*/ 76 h 272"/>
                  <a:gd name="T86" fmla="*/ 110 w 232"/>
                  <a:gd name="T87" fmla="*/ 85 h 272"/>
                  <a:gd name="T88" fmla="*/ 110 w 232"/>
                  <a:gd name="T89" fmla="*/ 85 h 272"/>
                  <a:gd name="T90" fmla="*/ 106 w 232"/>
                  <a:gd name="T91" fmla="*/ 68 h 272"/>
                  <a:gd name="T92" fmla="*/ 218 w 232"/>
                  <a:gd name="T93" fmla="*/ 121 h 272"/>
                  <a:gd name="T94" fmla="*/ 205 w 232"/>
                  <a:gd name="T95" fmla="*/ 181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32" h="272">
                    <a:moveTo>
                      <a:pt x="104" y="56"/>
                    </a:moveTo>
                    <a:cubicBezTo>
                      <a:pt x="104" y="51"/>
                      <a:pt x="104" y="47"/>
                      <a:pt x="105" y="42"/>
                    </a:cubicBezTo>
                    <a:cubicBezTo>
                      <a:pt x="106" y="35"/>
                      <a:pt x="109" y="28"/>
                      <a:pt x="113" y="22"/>
                    </a:cubicBezTo>
                    <a:cubicBezTo>
                      <a:pt x="116" y="16"/>
                      <a:pt x="120" y="14"/>
                      <a:pt x="121" y="8"/>
                    </a:cubicBezTo>
                    <a:cubicBezTo>
                      <a:pt x="121" y="4"/>
                      <a:pt x="120" y="2"/>
                      <a:pt x="116" y="1"/>
                    </a:cubicBezTo>
                    <a:cubicBezTo>
                      <a:pt x="100" y="0"/>
                      <a:pt x="91" y="25"/>
                      <a:pt x="89" y="37"/>
                    </a:cubicBezTo>
                    <a:cubicBezTo>
                      <a:pt x="88" y="42"/>
                      <a:pt x="88" y="46"/>
                      <a:pt x="88" y="51"/>
                    </a:cubicBezTo>
                    <a:cubicBezTo>
                      <a:pt x="64" y="43"/>
                      <a:pt x="40" y="37"/>
                      <a:pt x="20" y="58"/>
                    </a:cubicBezTo>
                    <a:cubicBezTo>
                      <a:pt x="0" y="79"/>
                      <a:pt x="1" y="119"/>
                      <a:pt x="2" y="146"/>
                    </a:cubicBezTo>
                    <a:cubicBezTo>
                      <a:pt x="5" y="203"/>
                      <a:pt x="35" y="266"/>
                      <a:pt x="99" y="267"/>
                    </a:cubicBezTo>
                    <a:cubicBezTo>
                      <a:pt x="166" y="267"/>
                      <a:pt x="226" y="192"/>
                      <a:pt x="229" y="130"/>
                    </a:cubicBezTo>
                    <a:cubicBezTo>
                      <a:pt x="232" y="56"/>
                      <a:pt x="159" y="54"/>
                      <a:pt x="104" y="56"/>
                    </a:cubicBezTo>
                    <a:close/>
                    <a:moveTo>
                      <a:pt x="205" y="181"/>
                    </a:moveTo>
                    <a:cubicBezTo>
                      <a:pt x="209" y="171"/>
                      <a:pt x="210" y="161"/>
                      <a:pt x="211" y="150"/>
                    </a:cubicBezTo>
                    <a:cubicBezTo>
                      <a:pt x="211" y="147"/>
                      <a:pt x="210" y="146"/>
                      <a:pt x="208" y="145"/>
                    </a:cubicBezTo>
                    <a:cubicBezTo>
                      <a:pt x="208" y="141"/>
                      <a:pt x="207" y="136"/>
                      <a:pt x="207" y="131"/>
                    </a:cubicBezTo>
                    <a:cubicBezTo>
                      <a:pt x="206" y="127"/>
                      <a:pt x="199" y="126"/>
                      <a:pt x="197" y="130"/>
                    </a:cubicBezTo>
                    <a:cubicBezTo>
                      <a:pt x="192" y="140"/>
                      <a:pt x="187" y="151"/>
                      <a:pt x="182" y="161"/>
                    </a:cubicBezTo>
                    <a:cubicBezTo>
                      <a:pt x="183" y="153"/>
                      <a:pt x="185" y="144"/>
                      <a:pt x="185" y="135"/>
                    </a:cubicBezTo>
                    <a:cubicBezTo>
                      <a:pt x="186" y="129"/>
                      <a:pt x="178" y="128"/>
                      <a:pt x="175" y="132"/>
                    </a:cubicBezTo>
                    <a:cubicBezTo>
                      <a:pt x="168" y="141"/>
                      <a:pt x="163" y="151"/>
                      <a:pt x="158" y="160"/>
                    </a:cubicBezTo>
                    <a:cubicBezTo>
                      <a:pt x="159" y="154"/>
                      <a:pt x="159" y="148"/>
                      <a:pt x="158" y="142"/>
                    </a:cubicBezTo>
                    <a:cubicBezTo>
                      <a:pt x="157" y="138"/>
                      <a:pt x="151" y="135"/>
                      <a:pt x="148" y="140"/>
                    </a:cubicBezTo>
                    <a:cubicBezTo>
                      <a:pt x="143" y="152"/>
                      <a:pt x="125" y="181"/>
                      <a:pt x="136" y="193"/>
                    </a:cubicBezTo>
                    <a:cubicBezTo>
                      <a:pt x="138" y="196"/>
                      <a:pt x="142" y="193"/>
                      <a:pt x="141" y="190"/>
                    </a:cubicBezTo>
                    <a:cubicBezTo>
                      <a:pt x="140" y="182"/>
                      <a:pt x="143" y="173"/>
                      <a:pt x="147" y="165"/>
                    </a:cubicBezTo>
                    <a:cubicBezTo>
                      <a:pt x="146" y="172"/>
                      <a:pt x="144" y="180"/>
                      <a:pt x="143" y="187"/>
                    </a:cubicBezTo>
                    <a:cubicBezTo>
                      <a:pt x="141" y="194"/>
                      <a:pt x="149" y="197"/>
                      <a:pt x="153" y="191"/>
                    </a:cubicBezTo>
                    <a:cubicBezTo>
                      <a:pt x="160" y="181"/>
                      <a:pt x="166" y="171"/>
                      <a:pt x="172" y="160"/>
                    </a:cubicBezTo>
                    <a:cubicBezTo>
                      <a:pt x="170" y="169"/>
                      <a:pt x="167" y="178"/>
                      <a:pt x="165" y="187"/>
                    </a:cubicBezTo>
                    <a:cubicBezTo>
                      <a:pt x="163" y="192"/>
                      <a:pt x="170" y="196"/>
                      <a:pt x="174" y="193"/>
                    </a:cubicBezTo>
                    <a:cubicBezTo>
                      <a:pt x="184" y="182"/>
                      <a:pt x="191" y="169"/>
                      <a:pt x="197" y="156"/>
                    </a:cubicBezTo>
                    <a:cubicBezTo>
                      <a:pt x="195" y="168"/>
                      <a:pt x="191" y="180"/>
                      <a:pt x="186" y="192"/>
                    </a:cubicBezTo>
                    <a:cubicBezTo>
                      <a:pt x="184" y="197"/>
                      <a:pt x="190" y="200"/>
                      <a:pt x="194" y="198"/>
                    </a:cubicBezTo>
                    <a:cubicBezTo>
                      <a:pt x="174" y="226"/>
                      <a:pt x="143" y="247"/>
                      <a:pt x="113" y="255"/>
                    </a:cubicBezTo>
                    <a:cubicBezTo>
                      <a:pt x="50" y="272"/>
                      <a:pt x="19" y="203"/>
                      <a:pt x="13" y="153"/>
                    </a:cubicBezTo>
                    <a:cubicBezTo>
                      <a:pt x="10" y="132"/>
                      <a:pt x="12" y="110"/>
                      <a:pt x="17" y="89"/>
                    </a:cubicBezTo>
                    <a:cubicBezTo>
                      <a:pt x="27" y="47"/>
                      <a:pt x="58" y="58"/>
                      <a:pt x="89" y="60"/>
                    </a:cubicBezTo>
                    <a:cubicBezTo>
                      <a:pt x="90" y="69"/>
                      <a:pt x="93" y="77"/>
                      <a:pt x="96" y="84"/>
                    </a:cubicBezTo>
                    <a:cubicBezTo>
                      <a:pt x="94" y="83"/>
                      <a:pt x="91" y="81"/>
                      <a:pt x="88" y="79"/>
                    </a:cubicBezTo>
                    <a:cubicBezTo>
                      <a:pt x="84" y="75"/>
                      <a:pt x="78" y="80"/>
                      <a:pt x="81" y="84"/>
                    </a:cubicBezTo>
                    <a:cubicBezTo>
                      <a:pt x="95" y="102"/>
                      <a:pt x="121" y="102"/>
                      <a:pt x="133" y="82"/>
                    </a:cubicBezTo>
                    <a:cubicBezTo>
                      <a:pt x="135" y="77"/>
                      <a:pt x="129" y="72"/>
                      <a:pt x="125" y="76"/>
                    </a:cubicBezTo>
                    <a:cubicBezTo>
                      <a:pt x="120" y="81"/>
                      <a:pt x="115" y="84"/>
                      <a:pt x="110" y="85"/>
                    </a:cubicBezTo>
                    <a:cubicBezTo>
                      <a:pt x="110" y="85"/>
                      <a:pt x="110" y="85"/>
                      <a:pt x="110" y="85"/>
                    </a:cubicBezTo>
                    <a:cubicBezTo>
                      <a:pt x="108" y="79"/>
                      <a:pt x="106" y="74"/>
                      <a:pt x="106" y="68"/>
                    </a:cubicBezTo>
                    <a:cubicBezTo>
                      <a:pt x="152" y="65"/>
                      <a:pt x="211" y="61"/>
                      <a:pt x="218" y="121"/>
                    </a:cubicBezTo>
                    <a:cubicBezTo>
                      <a:pt x="220" y="142"/>
                      <a:pt x="215" y="163"/>
                      <a:pt x="205" y="18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7" name="Freeform 477"/>
              <p:cNvSpPr>
                <a:spLocks noEditPoints="1"/>
              </p:cNvSpPr>
              <p:nvPr/>
            </p:nvSpPr>
            <p:spPr bwMode="auto">
              <a:xfrm>
                <a:off x="5792" y="1149"/>
                <a:ext cx="220" cy="163"/>
              </a:xfrm>
              <a:custGeom>
                <a:avLst/>
                <a:gdLst>
                  <a:gd name="T0" fmla="*/ 107 w 109"/>
                  <a:gd name="T1" fmla="*/ 43 h 81"/>
                  <a:gd name="T2" fmla="*/ 93 w 109"/>
                  <a:gd name="T3" fmla="*/ 35 h 81"/>
                  <a:gd name="T4" fmla="*/ 94 w 109"/>
                  <a:gd name="T5" fmla="*/ 31 h 81"/>
                  <a:gd name="T6" fmla="*/ 40 w 109"/>
                  <a:gd name="T7" fmla="*/ 14 h 81"/>
                  <a:gd name="T8" fmla="*/ 6 w 109"/>
                  <a:gd name="T9" fmla="*/ 72 h 81"/>
                  <a:gd name="T10" fmla="*/ 3 w 109"/>
                  <a:gd name="T11" fmla="*/ 74 h 81"/>
                  <a:gd name="T12" fmla="*/ 6 w 109"/>
                  <a:gd name="T13" fmla="*/ 80 h 81"/>
                  <a:gd name="T14" fmla="*/ 56 w 109"/>
                  <a:gd name="T15" fmla="*/ 66 h 81"/>
                  <a:gd name="T16" fmla="*/ 89 w 109"/>
                  <a:gd name="T17" fmla="*/ 43 h 81"/>
                  <a:gd name="T18" fmla="*/ 104 w 109"/>
                  <a:gd name="T19" fmla="*/ 48 h 81"/>
                  <a:gd name="T20" fmla="*/ 107 w 109"/>
                  <a:gd name="T21" fmla="*/ 43 h 81"/>
                  <a:gd name="T22" fmla="*/ 38 w 109"/>
                  <a:gd name="T23" fmla="*/ 56 h 81"/>
                  <a:gd name="T24" fmla="*/ 81 w 109"/>
                  <a:gd name="T25" fmla="*/ 42 h 81"/>
                  <a:gd name="T26" fmla="*/ 45 w 109"/>
                  <a:gd name="T27" fmla="*/ 58 h 81"/>
                  <a:gd name="T28" fmla="*/ 14 w 109"/>
                  <a:gd name="T29" fmla="*/ 67 h 81"/>
                  <a:gd name="T30" fmla="*/ 35 w 109"/>
                  <a:gd name="T31" fmla="*/ 31 h 81"/>
                  <a:gd name="T32" fmla="*/ 56 w 109"/>
                  <a:gd name="T33" fmla="*/ 15 h 81"/>
                  <a:gd name="T34" fmla="*/ 86 w 109"/>
                  <a:gd name="T35" fmla="*/ 34 h 81"/>
                  <a:gd name="T36" fmla="*/ 35 w 109"/>
                  <a:gd name="T37" fmla="*/ 54 h 81"/>
                  <a:gd name="T38" fmla="*/ 38 w 109"/>
                  <a:gd name="T39" fmla="*/ 5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9" h="81">
                    <a:moveTo>
                      <a:pt x="107" y="43"/>
                    </a:moveTo>
                    <a:cubicBezTo>
                      <a:pt x="103" y="40"/>
                      <a:pt x="98" y="37"/>
                      <a:pt x="93" y="35"/>
                    </a:cubicBezTo>
                    <a:cubicBezTo>
                      <a:pt x="94" y="34"/>
                      <a:pt x="95" y="33"/>
                      <a:pt x="94" y="31"/>
                    </a:cubicBezTo>
                    <a:cubicBezTo>
                      <a:pt x="82" y="10"/>
                      <a:pt x="61" y="0"/>
                      <a:pt x="40" y="14"/>
                    </a:cubicBezTo>
                    <a:cubicBezTo>
                      <a:pt x="22" y="26"/>
                      <a:pt x="11" y="51"/>
                      <a:pt x="6" y="72"/>
                    </a:cubicBezTo>
                    <a:cubicBezTo>
                      <a:pt x="5" y="72"/>
                      <a:pt x="4" y="73"/>
                      <a:pt x="3" y="74"/>
                    </a:cubicBezTo>
                    <a:cubicBezTo>
                      <a:pt x="0" y="77"/>
                      <a:pt x="3" y="81"/>
                      <a:pt x="6" y="80"/>
                    </a:cubicBezTo>
                    <a:cubicBezTo>
                      <a:pt x="22" y="78"/>
                      <a:pt x="40" y="71"/>
                      <a:pt x="56" y="66"/>
                    </a:cubicBezTo>
                    <a:cubicBezTo>
                      <a:pt x="70" y="62"/>
                      <a:pt x="80" y="54"/>
                      <a:pt x="89" y="43"/>
                    </a:cubicBezTo>
                    <a:cubicBezTo>
                      <a:pt x="94" y="44"/>
                      <a:pt x="99" y="46"/>
                      <a:pt x="104" y="48"/>
                    </a:cubicBezTo>
                    <a:cubicBezTo>
                      <a:pt x="107" y="49"/>
                      <a:pt x="109" y="45"/>
                      <a:pt x="107" y="43"/>
                    </a:cubicBezTo>
                    <a:close/>
                    <a:moveTo>
                      <a:pt x="38" y="56"/>
                    </a:moveTo>
                    <a:cubicBezTo>
                      <a:pt x="51" y="43"/>
                      <a:pt x="65" y="40"/>
                      <a:pt x="81" y="42"/>
                    </a:cubicBezTo>
                    <a:cubicBezTo>
                      <a:pt x="69" y="49"/>
                      <a:pt x="58" y="54"/>
                      <a:pt x="45" y="58"/>
                    </a:cubicBezTo>
                    <a:cubicBezTo>
                      <a:pt x="35" y="61"/>
                      <a:pt x="24" y="63"/>
                      <a:pt x="14" y="67"/>
                    </a:cubicBezTo>
                    <a:cubicBezTo>
                      <a:pt x="19" y="54"/>
                      <a:pt x="27" y="42"/>
                      <a:pt x="35" y="31"/>
                    </a:cubicBezTo>
                    <a:cubicBezTo>
                      <a:pt x="41" y="24"/>
                      <a:pt x="47" y="17"/>
                      <a:pt x="56" y="15"/>
                    </a:cubicBezTo>
                    <a:cubicBezTo>
                      <a:pt x="70" y="11"/>
                      <a:pt x="79" y="24"/>
                      <a:pt x="86" y="34"/>
                    </a:cubicBezTo>
                    <a:cubicBezTo>
                      <a:pt x="67" y="30"/>
                      <a:pt x="44" y="37"/>
                      <a:pt x="35" y="54"/>
                    </a:cubicBezTo>
                    <a:cubicBezTo>
                      <a:pt x="34" y="56"/>
                      <a:pt x="37" y="58"/>
                      <a:pt x="38" y="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8" name="Freeform 478"/>
              <p:cNvSpPr>
                <a:spLocks noEditPoints="1"/>
              </p:cNvSpPr>
              <p:nvPr/>
            </p:nvSpPr>
            <p:spPr bwMode="auto">
              <a:xfrm>
                <a:off x="4616" y="854"/>
                <a:ext cx="702" cy="755"/>
              </a:xfrm>
              <a:custGeom>
                <a:avLst/>
                <a:gdLst>
                  <a:gd name="T0" fmla="*/ 255 w 348"/>
                  <a:gd name="T1" fmla="*/ 92 h 374"/>
                  <a:gd name="T2" fmla="*/ 286 w 348"/>
                  <a:gd name="T3" fmla="*/ 49 h 374"/>
                  <a:gd name="T4" fmla="*/ 68 w 348"/>
                  <a:gd name="T5" fmla="*/ 47 h 374"/>
                  <a:gd name="T6" fmla="*/ 6 w 348"/>
                  <a:gd name="T7" fmla="*/ 110 h 374"/>
                  <a:gd name="T8" fmla="*/ 94 w 348"/>
                  <a:gd name="T9" fmla="*/ 255 h 374"/>
                  <a:gd name="T10" fmla="*/ 68 w 348"/>
                  <a:gd name="T11" fmla="*/ 61 h 374"/>
                  <a:gd name="T12" fmla="*/ 124 w 348"/>
                  <a:gd name="T13" fmla="*/ 105 h 374"/>
                  <a:gd name="T14" fmla="*/ 93 w 348"/>
                  <a:gd name="T15" fmla="*/ 106 h 374"/>
                  <a:gd name="T16" fmla="*/ 73 w 348"/>
                  <a:gd name="T17" fmla="*/ 112 h 374"/>
                  <a:gd name="T18" fmla="*/ 90 w 348"/>
                  <a:gd name="T19" fmla="*/ 226 h 374"/>
                  <a:gd name="T20" fmla="*/ 240 w 348"/>
                  <a:gd name="T21" fmla="*/ 337 h 374"/>
                  <a:gd name="T22" fmla="*/ 345 w 348"/>
                  <a:gd name="T23" fmla="*/ 257 h 374"/>
                  <a:gd name="T24" fmla="*/ 134 w 348"/>
                  <a:gd name="T25" fmla="*/ 82 h 374"/>
                  <a:gd name="T26" fmla="*/ 84 w 348"/>
                  <a:gd name="T27" fmla="*/ 49 h 374"/>
                  <a:gd name="T28" fmla="*/ 234 w 348"/>
                  <a:gd name="T29" fmla="*/ 13 h 374"/>
                  <a:gd name="T30" fmla="*/ 193 w 348"/>
                  <a:gd name="T31" fmla="*/ 108 h 374"/>
                  <a:gd name="T32" fmla="*/ 134 w 348"/>
                  <a:gd name="T33" fmla="*/ 82 h 374"/>
                  <a:gd name="T34" fmla="*/ 110 w 348"/>
                  <a:gd name="T35" fmla="*/ 259 h 374"/>
                  <a:gd name="T36" fmla="*/ 115 w 348"/>
                  <a:gd name="T37" fmla="*/ 237 h 374"/>
                  <a:gd name="T38" fmla="*/ 137 w 348"/>
                  <a:gd name="T39" fmla="*/ 315 h 374"/>
                  <a:gd name="T40" fmla="*/ 132 w 348"/>
                  <a:gd name="T41" fmla="*/ 289 h 374"/>
                  <a:gd name="T42" fmla="*/ 146 w 348"/>
                  <a:gd name="T43" fmla="*/ 320 h 374"/>
                  <a:gd name="T44" fmla="*/ 161 w 348"/>
                  <a:gd name="T45" fmla="*/ 334 h 374"/>
                  <a:gd name="T46" fmla="*/ 174 w 348"/>
                  <a:gd name="T47" fmla="*/ 345 h 374"/>
                  <a:gd name="T48" fmla="*/ 174 w 348"/>
                  <a:gd name="T49" fmla="*/ 347 h 374"/>
                  <a:gd name="T50" fmla="*/ 291 w 348"/>
                  <a:gd name="T51" fmla="*/ 301 h 374"/>
                  <a:gd name="T52" fmla="*/ 180 w 348"/>
                  <a:gd name="T53" fmla="*/ 347 h 374"/>
                  <a:gd name="T54" fmla="*/ 180 w 348"/>
                  <a:gd name="T55" fmla="*/ 341 h 374"/>
                  <a:gd name="T56" fmla="*/ 185 w 348"/>
                  <a:gd name="T57" fmla="*/ 332 h 374"/>
                  <a:gd name="T58" fmla="*/ 178 w 348"/>
                  <a:gd name="T59" fmla="*/ 332 h 374"/>
                  <a:gd name="T60" fmla="*/ 158 w 348"/>
                  <a:gd name="T61" fmla="*/ 303 h 374"/>
                  <a:gd name="T62" fmla="*/ 139 w 348"/>
                  <a:gd name="T63" fmla="*/ 250 h 374"/>
                  <a:gd name="T64" fmla="*/ 127 w 348"/>
                  <a:gd name="T65" fmla="*/ 260 h 374"/>
                  <a:gd name="T66" fmla="*/ 110 w 348"/>
                  <a:gd name="T67" fmla="*/ 210 h 374"/>
                  <a:gd name="T68" fmla="*/ 94 w 348"/>
                  <a:gd name="T69" fmla="*/ 154 h 374"/>
                  <a:gd name="T70" fmla="*/ 90 w 348"/>
                  <a:gd name="T71" fmla="*/ 195 h 374"/>
                  <a:gd name="T72" fmla="*/ 103 w 348"/>
                  <a:gd name="T73" fmla="*/ 138 h 374"/>
                  <a:gd name="T74" fmla="*/ 189 w 348"/>
                  <a:gd name="T75" fmla="*/ 328 h 374"/>
                  <a:gd name="T76" fmla="*/ 291 w 348"/>
                  <a:gd name="T77" fmla="*/ 301 h 374"/>
                  <a:gd name="T78" fmla="*/ 324 w 348"/>
                  <a:gd name="T79" fmla="*/ 259 h 374"/>
                  <a:gd name="T80" fmla="*/ 314 w 348"/>
                  <a:gd name="T81" fmla="*/ 268 h 374"/>
                  <a:gd name="T82" fmla="*/ 201 w 348"/>
                  <a:gd name="T83" fmla="*/ 315 h 374"/>
                  <a:gd name="T84" fmla="*/ 109 w 348"/>
                  <a:gd name="T85" fmla="*/ 137 h 374"/>
                  <a:gd name="T86" fmla="*/ 113 w 348"/>
                  <a:gd name="T87" fmla="*/ 138 h 374"/>
                  <a:gd name="T88" fmla="*/ 247 w 348"/>
                  <a:gd name="T89" fmla="*/ 96 h 374"/>
                  <a:gd name="T90" fmla="*/ 312 w 348"/>
                  <a:gd name="T91" fmla="*/ 219 h 374"/>
                  <a:gd name="T92" fmla="*/ 330 w 348"/>
                  <a:gd name="T93" fmla="*/ 256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8" h="374">
                    <a:moveTo>
                      <a:pt x="346" y="249"/>
                    </a:moveTo>
                    <a:cubicBezTo>
                      <a:pt x="311" y="200"/>
                      <a:pt x="284" y="145"/>
                      <a:pt x="255" y="92"/>
                    </a:cubicBezTo>
                    <a:cubicBezTo>
                      <a:pt x="255" y="92"/>
                      <a:pt x="255" y="92"/>
                      <a:pt x="255" y="92"/>
                    </a:cubicBezTo>
                    <a:cubicBezTo>
                      <a:pt x="271" y="81"/>
                      <a:pt x="284" y="68"/>
                      <a:pt x="286" y="49"/>
                    </a:cubicBezTo>
                    <a:cubicBezTo>
                      <a:pt x="289" y="14"/>
                      <a:pt x="242" y="0"/>
                      <a:pt x="216" y="2"/>
                    </a:cubicBezTo>
                    <a:cubicBezTo>
                      <a:pt x="166" y="5"/>
                      <a:pt x="114" y="28"/>
                      <a:pt x="68" y="47"/>
                    </a:cubicBezTo>
                    <a:cubicBezTo>
                      <a:pt x="66" y="47"/>
                      <a:pt x="66" y="48"/>
                      <a:pt x="65" y="49"/>
                    </a:cubicBezTo>
                    <a:cubicBezTo>
                      <a:pt x="34" y="53"/>
                      <a:pt x="0" y="76"/>
                      <a:pt x="6" y="110"/>
                    </a:cubicBezTo>
                    <a:cubicBezTo>
                      <a:pt x="15" y="166"/>
                      <a:pt x="84" y="197"/>
                      <a:pt x="83" y="255"/>
                    </a:cubicBezTo>
                    <a:cubicBezTo>
                      <a:pt x="83" y="262"/>
                      <a:pt x="94" y="262"/>
                      <a:pt x="94" y="255"/>
                    </a:cubicBezTo>
                    <a:cubicBezTo>
                      <a:pt x="94" y="206"/>
                      <a:pt x="48" y="170"/>
                      <a:pt x="25" y="132"/>
                    </a:cubicBezTo>
                    <a:cubicBezTo>
                      <a:pt x="4" y="96"/>
                      <a:pt x="30" y="63"/>
                      <a:pt x="68" y="61"/>
                    </a:cubicBezTo>
                    <a:cubicBezTo>
                      <a:pt x="85" y="60"/>
                      <a:pt x="102" y="64"/>
                      <a:pt x="115" y="75"/>
                    </a:cubicBezTo>
                    <a:cubicBezTo>
                      <a:pt x="125" y="83"/>
                      <a:pt x="126" y="94"/>
                      <a:pt x="124" y="105"/>
                    </a:cubicBezTo>
                    <a:cubicBezTo>
                      <a:pt x="120" y="120"/>
                      <a:pt x="112" y="127"/>
                      <a:pt x="99" y="127"/>
                    </a:cubicBezTo>
                    <a:cubicBezTo>
                      <a:pt x="85" y="127"/>
                      <a:pt x="83" y="119"/>
                      <a:pt x="93" y="106"/>
                    </a:cubicBezTo>
                    <a:cubicBezTo>
                      <a:pt x="98" y="102"/>
                      <a:pt x="94" y="95"/>
                      <a:pt x="88" y="98"/>
                    </a:cubicBezTo>
                    <a:cubicBezTo>
                      <a:pt x="79" y="102"/>
                      <a:pt x="75" y="107"/>
                      <a:pt x="73" y="112"/>
                    </a:cubicBezTo>
                    <a:cubicBezTo>
                      <a:pt x="72" y="111"/>
                      <a:pt x="69" y="112"/>
                      <a:pt x="69" y="114"/>
                    </a:cubicBezTo>
                    <a:cubicBezTo>
                      <a:pt x="66" y="150"/>
                      <a:pt x="79" y="191"/>
                      <a:pt x="90" y="226"/>
                    </a:cubicBezTo>
                    <a:cubicBezTo>
                      <a:pt x="102" y="266"/>
                      <a:pt x="116" y="311"/>
                      <a:pt x="143" y="344"/>
                    </a:cubicBezTo>
                    <a:cubicBezTo>
                      <a:pt x="168" y="374"/>
                      <a:pt x="212" y="350"/>
                      <a:pt x="240" y="337"/>
                    </a:cubicBezTo>
                    <a:cubicBezTo>
                      <a:pt x="281" y="318"/>
                      <a:pt x="315" y="310"/>
                      <a:pt x="334" y="267"/>
                    </a:cubicBezTo>
                    <a:cubicBezTo>
                      <a:pt x="338" y="264"/>
                      <a:pt x="342" y="260"/>
                      <a:pt x="345" y="257"/>
                    </a:cubicBezTo>
                    <a:cubicBezTo>
                      <a:pt x="347" y="255"/>
                      <a:pt x="348" y="252"/>
                      <a:pt x="346" y="249"/>
                    </a:cubicBezTo>
                    <a:close/>
                    <a:moveTo>
                      <a:pt x="134" y="82"/>
                    </a:moveTo>
                    <a:cubicBezTo>
                      <a:pt x="128" y="63"/>
                      <a:pt x="106" y="54"/>
                      <a:pt x="89" y="50"/>
                    </a:cubicBezTo>
                    <a:cubicBezTo>
                      <a:pt x="87" y="50"/>
                      <a:pt x="85" y="50"/>
                      <a:pt x="84" y="49"/>
                    </a:cubicBezTo>
                    <a:cubicBezTo>
                      <a:pt x="114" y="39"/>
                      <a:pt x="143" y="29"/>
                      <a:pt x="174" y="21"/>
                    </a:cubicBezTo>
                    <a:cubicBezTo>
                      <a:pt x="194" y="16"/>
                      <a:pt x="214" y="13"/>
                      <a:pt x="234" y="13"/>
                    </a:cubicBezTo>
                    <a:cubicBezTo>
                      <a:pt x="253" y="13"/>
                      <a:pt x="278" y="34"/>
                      <a:pt x="273" y="55"/>
                    </a:cubicBezTo>
                    <a:cubicBezTo>
                      <a:pt x="267" y="83"/>
                      <a:pt x="216" y="100"/>
                      <a:pt x="193" y="108"/>
                    </a:cubicBezTo>
                    <a:cubicBezTo>
                      <a:pt x="170" y="117"/>
                      <a:pt x="147" y="124"/>
                      <a:pt x="123" y="130"/>
                    </a:cubicBezTo>
                    <a:cubicBezTo>
                      <a:pt x="136" y="119"/>
                      <a:pt x="139" y="97"/>
                      <a:pt x="134" y="82"/>
                    </a:cubicBezTo>
                    <a:close/>
                    <a:moveTo>
                      <a:pt x="121" y="284"/>
                    </a:moveTo>
                    <a:cubicBezTo>
                      <a:pt x="117" y="276"/>
                      <a:pt x="114" y="268"/>
                      <a:pt x="110" y="259"/>
                    </a:cubicBezTo>
                    <a:cubicBezTo>
                      <a:pt x="111" y="258"/>
                      <a:pt x="112" y="258"/>
                      <a:pt x="112" y="256"/>
                    </a:cubicBezTo>
                    <a:cubicBezTo>
                      <a:pt x="113" y="250"/>
                      <a:pt x="114" y="244"/>
                      <a:pt x="115" y="237"/>
                    </a:cubicBezTo>
                    <a:cubicBezTo>
                      <a:pt x="117" y="253"/>
                      <a:pt x="118" y="269"/>
                      <a:pt x="121" y="284"/>
                    </a:cubicBezTo>
                    <a:close/>
                    <a:moveTo>
                      <a:pt x="137" y="315"/>
                    </a:moveTo>
                    <a:cubicBezTo>
                      <a:pt x="133" y="308"/>
                      <a:pt x="129" y="301"/>
                      <a:pt x="126" y="294"/>
                    </a:cubicBezTo>
                    <a:cubicBezTo>
                      <a:pt x="128" y="294"/>
                      <a:pt x="132" y="292"/>
                      <a:pt x="132" y="289"/>
                    </a:cubicBezTo>
                    <a:cubicBezTo>
                      <a:pt x="133" y="283"/>
                      <a:pt x="134" y="277"/>
                      <a:pt x="135" y="271"/>
                    </a:cubicBezTo>
                    <a:cubicBezTo>
                      <a:pt x="140" y="287"/>
                      <a:pt x="142" y="303"/>
                      <a:pt x="146" y="320"/>
                    </a:cubicBezTo>
                    <a:cubicBezTo>
                      <a:pt x="147" y="323"/>
                      <a:pt x="153" y="324"/>
                      <a:pt x="155" y="322"/>
                    </a:cubicBezTo>
                    <a:cubicBezTo>
                      <a:pt x="157" y="326"/>
                      <a:pt x="159" y="330"/>
                      <a:pt x="161" y="334"/>
                    </a:cubicBezTo>
                    <a:cubicBezTo>
                      <a:pt x="163" y="340"/>
                      <a:pt x="171" y="339"/>
                      <a:pt x="171" y="333"/>
                    </a:cubicBezTo>
                    <a:cubicBezTo>
                      <a:pt x="171" y="337"/>
                      <a:pt x="172" y="341"/>
                      <a:pt x="174" y="345"/>
                    </a:cubicBezTo>
                    <a:cubicBezTo>
                      <a:pt x="175" y="346"/>
                      <a:pt x="176" y="347"/>
                      <a:pt x="177" y="347"/>
                    </a:cubicBezTo>
                    <a:cubicBezTo>
                      <a:pt x="176" y="347"/>
                      <a:pt x="175" y="347"/>
                      <a:pt x="174" y="347"/>
                    </a:cubicBezTo>
                    <a:cubicBezTo>
                      <a:pt x="156" y="349"/>
                      <a:pt x="145" y="328"/>
                      <a:pt x="137" y="315"/>
                    </a:cubicBezTo>
                    <a:close/>
                    <a:moveTo>
                      <a:pt x="291" y="301"/>
                    </a:moveTo>
                    <a:cubicBezTo>
                      <a:pt x="275" y="310"/>
                      <a:pt x="257" y="315"/>
                      <a:pt x="241" y="323"/>
                    </a:cubicBezTo>
                    <a:cubicBezTo>
                      <a:pt x="222" y="333"/>
                      <a:pt x="202" y="343"/>
                      <a:pt x="180" y="347"/>
                    </a:cubicBezTo>
                    <a:cubicBezTo>
                      <a:pt x="181" y="346"/>
                      <a:pt x="182" y="345"/>
                      <a:pt x="183" y="344"/>
                    </a:cubicBezTo>
                    <a:cubicBezTo>
                      <a:pt x="180" y="341"/>
                      <a:pt x="180" y="341"/>
                      <a:pt x="180" y="341"/>
                    </a:cubicBezTo>
                    <a:cubicBezTo>
                      <a:pt x="184" y="346"/>
                      <a:pt x="191" y="339"/>
                      <a:pt x="186" y="334"/>
                    </a:cubicBezTo>
                    <a:cubicBezTo>
                      <a:pt x="186" y="334"/>
                      <a:pt x="185" y="333"/>
                      <a:pt x="185" y="332"/>
                    </a:cubicBezTo>
                    <a:cubicBezTo>
                      <a:pt x="183" y="331"/>
                      <a:pt x="181" y="330"/>
                      <a:pt x="179" y="331"/>
                    </a:cubicBezTo>
                    <a:cubicBezTo>
                      <a:pt x="179" y="332"/>
                      <a:pt x="179" y="332"/>
                      <a:pt x="178" y="332"/>
                    </a:cubicBezTo>
                    <a:cubicBezTo>
                      <a:pt x="176" y="327"/>
                      <a:pt x="172" y="323"/>
                      <a:pt x="168" y="323"/>
                    </a:cubicBezTo>
                    <a:cubicBezTo>
                      <a:pt x="165" y="316"/>
                      <a:pt x="162" y="310"/>
                      <a:pt x="158" y="303"/>
                    </a:cubicBezTo>
                    <a:cubicBezTo>
                      <a:pt x="157" y="301"/>
                      <a:pt x="155" y="300"/>
                      <a:pt x="153" y="301"/>
                    </a:cubicBezTo>
                    <a:cubicBezTo>
                      <a:pt x="149" y="284"/>
                      <a:pt x="146" y="266"/>
                      <a:pt x="139" y="250"/>
                    </a:cubicBezTo>
                    <a:cubicBezTo>
                      <a:pt x="137" y="246"/>
                      <a:pt x="130" y="247"/>
                      <a:pt x="130" y="251"/>
                    </a:cubicBezTo>
                    <a:cubicBezTo>
                      <a:pt x="129" y="254"/>
                      <a:pt x="128" y="257"/>
                      <a:pt x="127" y="260"/>
                    </a:cubicBezTo>
                    <a:cubicBezTo>
                      <a:pt x="125" y="243"/>
                      <a:pt x="124" y="226"/>
                      <a:pt x="120" y="210"/>
                    </a:cubicBezTo>
                    <a:cubicBezTo>
                      <a:pt x="118" y="205"/>
                      <a:pt x="112" y="205"/>
                      <a:pt x="110" y="210"/>
                    </a:cubicBezTo>
                    <a:cubicBezTo>
                      <a:pt x="109" y="216"/>
                      <a:pt x="108" y="222"/>
                      <a:pt x="107" y="228"/>
                    </a:cubicBezTo>
                    <a:cubicBezTo>
                      <a:pt x="102" y="203"/>
                      <a:pt x="100" y="179"/>
                      <a:pt x="94" y="154"/>
                    </a:cubicBezTo>
                    <a:cubicBezTo>
                      <a:pt x="94" y="150"/>
                      <a:pt x="87" y="151"/>
                      <a:pt x="87" y="155"/>
                    </a:cubicBezTo>
                    <a:cubicBezTo>
                      <a:pt x="87" y="168"/>
                      <a:pt x="89" y="182"/>
                      <a:pt x="90" y="195"/>
                    </a:cubicBezTo>
                    <a:cubicBezTo>
                      <a:pt x="83" y="172"/>
                      <a:pt x="79" y="148"/>
                      <a:pt x="75" y="126"/>
                    </a:cubicBezTo>
                    <a:cubicBezTo>
                      <a:pt x="80" y="133"/>
                      <a:pt x="91" y="139"/>
                      <a:pt x="103" y="138"/>
                    </a:cubicBezTo>
                    <a:cubicBezTo>
                      <a:pt x="109" y="208"/>
                      <a:pt x="151" y="266"/>
                      <a:pt x="183" y="326"/>
                    </a:cubicBezTo>
                    <a:cubicBezTo>
                      <a:pt x="185" y="328"/>
                      <a:pt x="187" y="329"/>
                      <a:pt x="189" y="328"/>
                    </a:cubicBezTo>
                    <a:cubicBezTo>
                      <a:pt x="230" y="317"/>
                      <a:pt x="274" y="306"/>
                      <a:pt x="310" y="284"/>
                    </a:cubicBezTo>
                    <a:cubicBezTo>
                      <a:pt x="305" y="290"/>
                      <a:pt x="299" y="296"/>
                      <a:pt x="291" y="301"/>
                    </a:cubicBezTo>
                    <a:close/>
                    <a:moveTo>
                      <a:pt x="330" y="256"/>
                    </a:moveTo>
                    <a:cubicBezTo>
                      <a:pt x="327" y="256"/>
                      <a:pt x="325" y="256"/>
                      <a:pt x="324" y="259"/>
                    </a:cubicBezTo>
                    <a:cubicBezTo>
                      <a:pt x="323" y="260"/>
                      <a:pt x="322" y="261"/>
                      <a:pt x="322" y="263"/>
                    </a:cubicBezTo>
                    <a:cubicBezTo>
                      <a:pt x="319" y="265"/>
                      <a:pt x="316" y="266"/>
                      <a:pt x="314" y="268"/>
                    </a:cubicBezTo>
                    <a:cubicBezTo>
                      <a:pt x="294" y="281"/>
                      <a:pt x="273" y="291"/>
                      <a:pt x="251" y="300"/>
                    </a:cubicBezTo>
                    <a:cubicBezTo>
                      <a:pt x="235" y="306"/>
                      <a:pt x="218" y="311"/>
                      <a:pt x="201" y="315"/>
                    </a:cubicBezTo>
                    <a:cubicBezTo>
                      <a:pt x="184" y="319"/>
                      <a:pt x="171" y="279"/>
                      <a:pt x="164" y="266"/>
                    </a:cubicBezTo>
                    <a:cubicBezTo>
                      <a:pt x="140" y="225"/>
                      <a:pt x="117" y="184"/>
                      <a:pt x="109" y="137"/>
                    </a:cubicBezTo>
                    <a:cubicBezTo>
                      <a:pt x="109" y="137"/>
                      <a:pt x="110" y="137"/>
                      <a:pt x="110" y="137"/>
                    </a:cubicBezTo>
                    <a:cubicBezTo>
                      <a:pt x="110" y="138"/>
                      <a:pt x="111" y="139"/>
                      <a:pt x="113" y="138"/>
                    </a:cubicBezTo>
                    <a:cubicBezTo>
                      <a:pt x="149" y="134"/>
                      <a:pt x="185" y="124"/>
                      <a:pt x="219" y="110"/>
                    </a:cubicBezTo>
                    <a:cubicBezTo>
                      <a:pt x="227" y="106"/>
                      <a:pt x="238" y="102"/>
                      <a:pt x="247" y="96"/>
                    </a:cubicBezTo>
                    <a:cubicBezTo>
                      <a:pt x="247" y="96"/>
                      <a:pt x="247" y="96"/>
                      <a:pt x="248" y="96"/>
                    </a:cubicBezTo>
                    <a:cubicBezTo>
                      <a:pt x="269" y="137"/>
                      <a:pt x="288" y="179"/>
                      <a:pt x="312" y="219"/>
                    </a:cubicBezTo>
                    <a:cubicBezTo>
                      <a:pt x="318" y="228"/>
                      <a:pt x="324" y="237"/>
                      <a:pt x="330" y="247"/>
                    </a:cubicBezTo>
                    <a:cubicBezTo>
                      <a:pt x="332" y="250"/>
                      <a:pt x="332" y="253"/>
                      <a:pt x="330" y="25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79" name="Freeform 479"/>
              <p:cNvSpPr/>
              <p:nvPr/>
            </p:nvSpPr>
            <p:spPr bwMode="auto">
              <a:xfrm>
                <a:off x="4893" y="1110"/>
                <a:ext cx="215" cy="75"/>
              </a:xfrm>
              <a:custGeom>
                <a:avLst/>
                <a:gdLst>
                  <a:gd name="T0" fmla="*/ 101 w 107"/>
                  <a:gd name="T1" fmla="*/ 1 h 37"/>
                  <a:gd name="T2" fmla="*/ 4 w 107"/>
                  <a:gd name="T3" fmla="*/ 30 h 37"/>
                  <a:gd name="T4" fmla="*/ 6 w 107"/>
                  <a:gd name="T5" fmla="*/ 36 h 37"/>
                  <a:gd name="T6" fmla="*/ 104 w 107"/>
                  <a:gd name="T7" fmla="*/ 7 h 37"/>
                  <a:gd name="T8" fmla="*/ 101 w 107"/>
                  <a:gd name="T9" fmla="*/ 1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7">
                    <a:moveTo>
                      <a:pt x="101" y="1"/>
                    </a:moveTo>
                    <a:cubicBezTo>
                      <a:pt x="68" y="7"/>
                      <a:pt x="37" y="22"/>
                      <a:pt x="4" y="30"/>
                    </a:cubicBezTo>
                    <a:cubicBezTo>
                      <a:pt x="0" y="31"/>
                      <a:pt x="2" y="37"/>
                      <a:pt x="6" y="36"/>
                    </a:cubicBezTo>
                    <a:cubicBezTo>
                      <a:pt x="38" y="29"/>
                      <a:pt x="73" y="20"/>
                      <a:pt x="104" y="7"/>
                    </a:cubicBezTo>
                    <a:cubicBezTo>
                      <a:pt x="107" y="5"/>
                      <a:pt x="105" y="0"/>
                      <a:pt x="10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0" name="Freeform 480"/>
              <p:cNvSpPr/>
              <p:nvPr/>
            </p:nvSpPr>
            <p:spPr bwMode="auto">
              <a:xfrm>
                <a:off x="4905" y="1163"/>
                <a:ext cx="220" cy="95"/>
              </a:xfrm>
              <a:custGeom>
                <a:avLst/>
                <a:gdLst>
                  <a:gd name="T0" fmla="*/ 103 w 109"/>
                  <a:gd name="T1" fmla="*/ 0 h 47"/>
                  <a:gd name="T2" fmla="*/ 5 w 109"/>
                  <a:gd name="T3" fmla="*/ 37 h 47"/>
                  <a:gd name="T4" fmla="*/ 7 w 109"/>
                  <a:gd name="T5" fmla="*/ 45 h 47"/>
                  <a:gd name="T6" fmla="*/ 104 w 109"/>
                  <a:gd name="T7" fmla="*/ 9 h 47"/>
                  <a:gd name="T8" fmla="*/ 103 w 109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47">
                    <a:moveTo>
                      <a:pt x="103" y="0"/>
                    </a:moveTo>
                    <a:cubicBezTo>
                      <a:pt x="69" y="5"/>
                      <a:pt x="37" y="25"/>
                      <a:pt x="5" y="37"/>
                    </a:cubicBezTo>
                    <a:cubicBezTo>
                      <a:pt x="0" y="39"/>
                      <a:pt x="2" y="47"/>
                      <a:pt x="7" y="45"/>
                    </a:cubicBezTo>
                    <a:cubicBezTo>
                      <a:pt x="40" y="33"/>
                      <a:pt x="72" y="20"/>
                      <a:pt x="104" y="9"/>
                    </a:cubicBezTo>
                    <a:cubicBezTo>
                      <a:pt x="109" y="7"/>
                      <a:pt x="108" y="0"/>
                      <a:pt x="1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1" name="Freeform 481"/>
              <p:cNvSpPr/>
              <p:nvPr/>
            </p:nvSpPr>
            <p:spPr bwMode="auto">
              <a:xfrm>
                <a:off x="4961" y="1219"/>
                <a:ext cx="210" cy="103"/>
              </a:xfrm>
              <a:custGeom>
                <a:avLst/>
                <a:gdLst>
                  <a:gd name="T0" fmla="*/ 95 w 104"/>
                  <a:gd name="T1" fmla="*/ 2 h 51"/>
                  <a:gd name="T2" fmla="*/ 40 w 104"/>
                  <a:gd name="T3" fmla="*/ 25 h 51"/>
                  <a:gd name="T4" fmla="*/ 2 w 104"/>
                  <a:gd name="T5" fmla="*/ 46 h 51"/>
                  <a:gd name="T6" fmla="*/ 7 w 104"/>
                  <a:gd name="T7" fmla="*/ 49 h 51"/>
                  <a:gd name="T8" fmla="*/ 48 w 104"/>
                  <a:gd name="T9" fmla="*/ 32 h 51"/>
                  <a:gd name="T10" fmla="*/ 99 w 104"/>
                  <a:gd name="T11" fmla="*/ 9 h 51"/>
                  <a:gd name="T12" fmla="*/ 95 w 104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51">
                    <a:moveTo>
                      <a:pt x="95" y="2"/>
                    </a:moveTo>
                    <a:cubicBezTo>
                      <a:pt x="77" y="10"/>
                      <a:pt x="58" y="17"/>
                      <a:pt x="40" y="25"/>
                    </a:cubicBezTo>
                    <a:cubicBezTo>
                      <a:pt x="28" y="30"/>
                      <a:pt x="10" y="34"/>
                      <a:pt x="2" y="46"/>
                    </a:cubicBezTo>
                    <a:cubicBezTo>
                      <a:pt x="0" y="48"/>
                      <a:pt x="4" y="51"/>
                      <a:pt x="7" y="49"/>
                    </a:cubicBezTo>
                    <a:cubicBezTo>
                      <a:pt x="17" y="41"/>
                      <a:pt x="36" y="37"/>
                      <a:pt x="48" y="32"/>
                    </a:cubicBezTo>
                    <a:cubicBezTo>
                      <a:pt x="65" y="25"/>
                      <a:pt x="83" y="19"/>
                      <a:pt x="99" y="9"/>
                    </a:cubicBezTo>
                    <a:cubicBezTo>
                      <a:pt x="104" y="6"/>
                      <a:pt x="100" y="0"/>
                      <a:pt x="9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2" name="Freeform 482"/>
              <p:cNvSpPr/>
              <p:nvPr/>
            </p:nvSpPr>
            <p:spPr bwMode="auto">
              <a:xfrm>
                <a:off x="4973" y="1296"/>
                <a:ext cx="214" cy="101"/>
              </a:xfrm>
              <a:custGeom>
                <a:avLst/>
                <a:gdLst>
                  <a:gd name="T0" fmla="*/ 96 w 106"/>
                  <a:gd name="T1" fmla="*/ 3 h 50"/>
                  <a:gd name="T2" fmla="*/ 5 w 106"/>
                  <a:gd name="T3" fmla="*/ 42 h 50"/>
                  <a:gd name="T4" fmla="*/ 7 w 106"/>
                  <a:gd name="T5" fmla="*/ 49 h 50"/>
                  <a:gd name="T6" fmla="*/ 101 w 106"/>
                  <a:gd name="T7" fmla="*/ 11 h 50"/>
                  <a:gd name="T8" fmla="*/ 96 w 106"/>
                  <a:gd name="T9" fmla="*/ 3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50">
                    <a:moveTo>
                      <a:pt x="96" y="3"/>
                    </a:moveTo>
                    <a:cubicBezTo>
                      <a:pt x="65" y="16"/>
                      <a:pt x="37" y="32"/>
                      <a:pt x="5" y="42"/>
                    </a:cubicBezTo>
                    <a:cubicBezTo>
                      <a:pt x="0" y="43"/>
                      <a:pt x="2" y="50"/>
                      <a:pt x="7" y="49"/>
                    </a:cubicBezTo>
                    <a:cubicBezTo>
                      <a:pt x="40" y="43"/>
                      <a:pt x="72" y="27"/>
                      <a:pt x="101" y="11"/>
                    </a:cubicBezTo>
                    <a:cubicBezTo>
                      <a:pt x="106" y="8"/>
                      <a:pt x="102" y="0"/>
                      <a:pt x="96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3" name="Freeform 483"/>
              <p:cNvSpPr/>
              <p:nvPr/>
            </p:nvSpPr>
            <p:spPr bwMode="auto">
              <a:xfrm>
                <a:off x="5018" y="1363"/>
                <a:ext cx="199" cy="104"/>
              </a:xfrm>
              <a:custGeom>
                <a:avLst/>
                <a:gdLst>
                  <a:gd name="T0" fmla="*/ 93 w 99"/>
                  <a:gd name="T1" fmla="*/ 1 h 52"/>
                  <a:gd name="T2" fmla="*/ 52 w 99"/>
                  <a:gd name="T3" fmla="*/ 19 h 52"/>
                  <a:gd name="T4" fmla="*/ 4 w 99"/>
                  <a:gd name="T5" fmla="*/ 43 h 52"/>
                  <a:gd name="T6" fmla="*/ 8 w 99"/>
                  <a:gd name="T7" fmla="*/ 50 h 52"/>
                  <a:gd name="T8" fmla="*/ 56 w 99"/>
                  <a:gd name="T9" fmla="*/ 27 h 52"/>
                  <a:gd name="T10" fmla="*/ 96 w 99"/>
                  <a:gd name="T11" fmla="*/ 9 h 52"/>
                  <a:gd name="T12" fmla="*/ 93 w 99"/>
                  <a:gd name="T13" fmla="*/ 1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9" h="52">
                    <a:moveTo>
                      <a:pt x="93" y="1"/>
                    </a:moveTo>
                    <a:cubicBezTo>
                      <a:pt x="79" y="5"/>
                      <a:pt x="65" y="13"/>
                      <a:pt x="52" y="19"/>
                    </a:cubicBezTo>
                    <a:cubicBezTo>
                      <a:pt x="36" y="26"/>
                      <a:pt x="19" y="34"/>
                      <a:pt x="4" y="43"/>
                    </a:cubicBezTo>
                    <a:cubicBezTo>
                      <a:pt x="0" y="46"/>
                      <a:pt x="4" y="52"/>
                      <a:pt x="8" y="50"/>
                    </a:cubicBezTo>
                    <a:cubicBezTo>
                      <a:pt x="23" y="41"/>
                      <a:pt x="39" y="34"/>
                      <a:pt x="56" y="27"/>
                    </a:cubicBezTo>
                    <a:cubicBezTo>
                      <a:pt x="69" y="22"/>
                      <a:pt x="84" y="17"/>
                      <a:pt x="96" y="9"/>
                    </a:cubicBezTo>
                    <a:cubicBezTo>
                      <a:pt x="99" y="6"/>
                      <a:pt x="97" y="0"/>
                      <a:pt x="9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4" name="Freeform 484"/>
              <p:cNvSpPr>
                <a:spLocks noEditPoints="1"/>
              </p:cNvSpPr>
              <p:nvPr/>
            </p:nvSpPr>
            <p:spPr bwMode="auto">
              <a:xfrm>
                <a:off x="5244" y="1613"/>
                <a:ext cx="419" cy="365"/>
              </a:xfrm>
              <a:custGeom>
                <a:avLst/>
                <a:gdLst>
                  <a:gd name="T0" fmla="*/ 195 w 208"/>
                  <a:gd name="T1" fmla="*/ 35 h 181"/>
                  <a:gd name="T2" fmla="*/ 133 w 208"/>
                  <a:gd name="T3" fmla="*/ 32 h 181"/>
                  <a:gd name="T4" fmla="*/ 87 w 208"/>
                  <a:gd name="T5" fmla="*/ 27 h 181"/>
                  <a:gd name="T6" fmla="*/ 7 w 208"/>
                  <a:gd name="T7" fmla="*/ 86 h 181"/>
                  <a:gd name="T8" fmla="*/ 32 w 208"/>
                  <a:gd name="T9" fmla="*/ 126 h 181"/>
                  <a:gd name="T10" fmla="*/ 99 w 208"/>
                  <a:gd name="T11" fmla="*/ 153 h 181"/>
                  <a:gd name="T12" fmla="*/ 155 w 208"/>
                  <a:gd name="T13" fmla="*/ 175 h 181"/>
                  <a:gd name="T14" fmla="*/ 200 w 208"/>
                  <a:gd name="T15" fmla="*/ 118 h 181"/>
                  <a:gd name="T16" fmla="*/ 176 w 208"/>
                  <a:gd name="T17" fmla="*/ 35 h 181"/>
                  <a:gd name="T18" fmla="*/ 158 w 208"/>
                  <a:gd name="T19" fmla="*/ 69 h 181"/>
                  <a:gd name="T20" fmla="*/ 144 w 208"/>
                  <a:gd name="T21" fmla="*/ 38 h 181"/>
                  <a:gd name="T22" fmla="*/ 110 w 208"/>
                  <a:gd name="T23" fmla="*/ 127 h 181"/>
                  <a:gd name="T24" fmla="*/ 100 w 208"/>
                  <a:gd name="T25" fmla="*/ 127 h 181"/>
                  <a:gd name="T26" fmla="*/ 90 w 208"/>
                  <a:gd name="T27" fmla="*/ 80 h 181"/>
                  <a:gd name="T28" fmla="*/ 101 w 208"/>
                  <a:gd name="T29" fmla="*/ 72 h 181"/>
                  <a:gd name="T30" fmla="*/ 155 w 208"/>
                  <a:gd name="T31" fmla="*/ 85 h 181"/>
                  <a:gd name="T32" fmla="*/ 110 w 208"/>
                  <a:gd name="T33" fmla="*/ 127 h 181"/>
                  <a:gd name="T34" fmla="*/ 49 w 208"/>
                  <a:gd name="T35" fmla="*/ 121 h 181"/>
                  <a:gd name="T36" fmla="*/ 85 w 208"/>
                  <a:gd name="T37" fmla="*/ 126 h 181"/>
                  <a:gd name="T38" fmla="*/ 132 w 208"/>
                  <a:gd name="T39" fmla="*/ 45 h 181"/>
                  <a:gd name="T40" fmla="*/ 124 w 208"/>
                  <a:gd name="T41" fmla="*/ 61 h 181"/>
                  <a:gd name="T42" fmla="*/ 93 w 208"/>
                  <a:gd name="T43" fmla="*/ 31 h 181"/>
                  <a:gd name="T44" fmla="*/ 87 w 208"/>
                  <a:gd name="T45" fmla="*/ 26 h 181"/>
                  <a:gd name="T46" fmla="*/ 127 w 208"/>
                  <a:gd name="T47" fmla="*/ 38 h 181"/>
                  <a:gd name="T48" fmla="*/ 79 w 208"/>
                  <a:gd name="T49" fmla="*/ 58 h 181"/>
                  <a:gd name="T50" fmla="*/ 12 w 208"/>
                  <a:gd name="T51" fmla="*/ 96 h 181"/>
                  <a:gd name="T52" fmla="*/ 69 w 208"/>
                  <a:gd name="T53" fmla="*/ 73 h 181"/>
                  <a:gd name="T54" fmla="*/ 38 w 208"/>
                  <a:gd name="T55" fmla="*/ 117 h 181"/>
                  <a:gd name="T56" fmla="*/ 37 w 208"/>
                  <a:gd name="T57" fmla="*/ 150 h 181"/>
                  <a:gd name="T58" fmla="*/ 91 w 208"/>
                  <a:gd name="T59" fmla="*/ 139 h 181"/>
                  <a:gd name="T60" fmla="*/ 37 w 208"/>
                  <a:gd name="T61" fmla="*/ 150 h 181"/>
                  <a:gd name="T62" fmla="*/ 112 w 208"/>
                  <a:gd name="T63" fmla="*/ 143 h 181"/>
                  <a:gd name="T64" fmla="*/ 165 w 208"/>
                  <a:gd name="T65" fmla="*/ 140 h 181"/>
                  <a:gd name="T66" fmla="*/ 130 w 208"/>
                  <a:gd name="T67" fmla="*/ 128 h 181"/>
                  <a:gd name="T68" fmla="*/ 165 w 208"/>
                  <a:gd name="T69" fmla="*/ 126 h 181"/>
                  <a:gd name="T70" fmla="*/ 185 w 208"/>
                  <a:gd name="T71" fmla="*/ 117 h 181"/>
                  <a:gd name="T72" fmla="*/ 167 w 208"/>
                  <a:gd name="T73" fmla="*/ 91 h 181"/>
                  <a:gd name="T74" fmla="*/ 185 w 208"/>
                  <a:gd name="T75" fmla="*/ 117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8" h="181">
                    <a:moveTo>
                      <a:pt x="179" y="78"/>
                    </a:moveTo>
                    <a:cubicBezTo>
                      <a:pt x="191" y="65"/>
                      <a:pt x="201" y="50"/>
                      <a:pt x="195" y="35"/>
                    </a:cubicBezTo>
                    <a:cubicBezTo>
                      <a:pt x="187" y="13"/>
                      <a:pt x="150" y="23"/>
                      <a:pt x="135" y="30"/>
                    </a:cubicBezTo>
                    <a:cubicBezTo>
                      <a:pt x="134" y="30"/>
                      <a:pt x="134" y="31"/>
                      <a:pt x="133" y="32"/>
                    </a:cubicBezTo>
                    <a:cubicBezTo>
                      <a:pt x="118" y="13"/>
                      <a:pt x="98" y="0"/>
                      <a:pt x="83" y="18"/>
                    </a:cubicBezTo>
                    <a:cubicBezTo>
                      <a:pt x="80" y="22"/>
                      <a:pt x="83" y="27"/>
                      <a:pt x="87" y="27"/>
                    </a:cubicBezTo>
                    <a:cubicBezTo>
                      <a:pt x="74" y="29"/>
                      <a:pt x="68" y="42"/>
                      <a:pt x="68" y="59"/>
                    </a:cubicBezTo>
                    <a:cubicBezTo>
                      <a:pt x="44" y="61"/>
                      <a:pt x="20" y="68"/>
                      <a:pt x="7" y="86"/>
                    </a:cubicBezTo>
                    <a:cubicBezTo>
                      <a:pt x="5" y="83"/>
                      <a:pt x="0" y="84"/>
                      <a:pt x="1" y="87"/>
                    </a:cubicBezTo>
                    <a:cubicBezTo>
                      <a:pt x="3" y="106"/>
                      <a:pt x="16" y="118"/>
                      <a:pt x="32" y="126"/>
                    </a:cubicBezTo>
                    <a:cubicBezTo>
                      <a:pt x="21" y="146"/>
                      <a:pt x="20" y="164"/>
                      <a:pt x="41" y="172"/>
                    </a:cubicBezTo>
                    <a:cubicBezTo>
                      <a:pt x="61" y="180"/>
                      <a:pt x="83" y="164"/>
                      <a:pt x="99" y="153"/>
                    </a:cubicBezTo>
                    <a:cubicBezTo>
                      <a:pt x="99" y="153"/>
                      <a:pt x="100" y="152"/>
                      <a:pt x="101" y="152"/>
                    </a:cubicBezTo>
                    <a:cubicBezTo>
                      <a:pt x="115" y="170"/>
                      <a:pt x="134" y="181"/>
                      <a:pt x="155" y="175"/>
                    </a:cubicBezTo>
                    <a:cubicBezTo>
                      <a:pt x="173" y="169"/>
                      <a:pt x="178" y="154"/>
                      <a:pt x="178" y="136"/>
                    </a:cubicBezTo>
                    <a:cubicBezTo>
                      <a:pt x="188" y="133"/>
                      <a:pt x="196" y="127"/>
                      <a:pt x="200" y="118"/>
                    </a:cubicBezTo>
                    <a:cubicBezTo>
                      <a:pt x="208" y="100"/>
                      <a:pt x="196" y="87"/>
                      <a:pt x="179" y="78"/>
                    </a:cubicBezTo>
                    <a:close/>
                    <a:moveTo>
                      <a:pt x="176" y="35"/>
                    </a:moveTo>
                    <a:cubicBezTo>
                      <a:pt x="194" y="39"/>
                      <a:pt x="175" y="63"/>
                      <a:pt x="167" y="72"/>
                    </a:cubicBezTo>
                    <a:cubicBezTo>
                      <a:pt x="164" y="71"/>
                      <a:pt x="161" y="70"/>
                      <a:pt x="158" y="69"/>
                    </a:cubicBezTo>
                    <a:cubicBezTo>
                      <a:pt x="154" y="62"/>
                      <a:pt x="147" y="50"/>
                      <a:pt x="140" y="40"/>
                    </a:cubicBezTo>
                    <a:cubicBezTo>
                      <a:pt x="141" y="39"/>
                      <a:pt x="142" y="38"/>
                      <a:pt x="144" y="38"/>
                    </a:cubicBezTo>
                    <a:cubicBezTo>
                      <a:pt x="154" y="35"/>
                      <a:pt x="165" y="33"/>
                      <a:pt x="176" y="35"/>
                    </a:cubicBezTo>
                    <a:close/>
                    <a:moveTo>
                      <a:pt x="110" y="127"/>
                    </a:moveTo>
                    <a:cubicBezTo>
                      <a:pt x="110" y="127"/>
                      <a:pt x="109" y="127"/>
                      <a:pt x="108" y="127"/>
                    </a:cubicBezTo>
                    <a:cubicBezTo>
                      <a:pt x="106" y="127"/>
                      <a:pt x="103" y="127"/>
                      <a:pt x="100" y="127"/>
                    </a:cubicBezTo>
                    <a:cubicBezTo>
                      <a:pt x="93" y="114"/>
                      <a:pt x="87" y="100"/>
                      <a:pt x="83" y="87"/>
                    </a:cubicBezTo>
                    <a:cubicBezTo>
                      <a:pt x="85" y="84"/>
                      <a:pt x="88" y="82"/>
                      <a:pt x="90" y="80"/>
                    </a:cubicBezTo>
                    <a:cubicBezTo>
                      <a:pt x="93" y="78"/>
                      <a:pt x="95" y="75"/>
                      <a:pt x="98" y="72"/>
                    </a:cubicBezTo>
                    <a:cubicBezTo>
                      <a:pt x="99" y="72"/>
                      <a:pt x="100" y="72"/>
                      <a:pt x="101" y="72"/>
                    </a:cubicBezTo>
                    <a:cubicBezTo>
                      <a:pt x="107" y="72"/>
                      <a:pt x="132" y="76"/>
                      <a:pt x="154" y="82"/>
                    </a:cubicBezTo>
                    <a:cubicBezTo>
                      <a:pt x="155" y="83"/>
                      <a:pt x="155" y="84"/>
                      <a:pt x="155" y="85"/>
                    </a:cubicBezTo>
                    <a:cubicBezTo>
                      <a:pt x="146" y="95"/>
                      <a:pt x="137" y="104"/>
                      <a:pt x="127" y="113"/>
                    </a:cubicBezTo>
                    <a:cubicBezTo>
                      <a:pt x="125" y="115"/>
                      <a:pt x="119" y="120"/>
                      <a:pt x="110" y="127"/>
                    </a:cubicBezTo>
                    <a:close/>
                    <a:moveTo>
                      <a:pt x="85" y="126"/>
                    </a:moveTo>
                    <a:cubicBezTo>
                      <a:pt x="73" y="125"/>
                      <a:pt x="61" y="124"/>
                      <a:pt x="49" y="121"/>
                    </a:cubicBezTo>
                    <a:cubicBezTo>
                      <a:pt x="56" y="112"/>
                      <a:pt x="65" y="103"/>
                      <a:pt x="73" y="95"/>
                    </a:cubicBezTo>
                    <a:cubicBezTo>
                      <a:pt x="76" y="106"/>
                      <a:pt x="80" y="116"/>
                      <a:pt x="85" y="126"/>
                    </a:cubicBezTo>
                    <a:close/>
                    <a:moveTo>
                      <a:pt x="112" y="60"/>
                    </a:moveTo>
                    <a:cubicBezTo>
                      <a:pt x="119" y="54"/>
                      <a:pt x="125" y="49"/>
                      <a:pt x="132" y="45"/>
                    </a:cubicBezTo>
                    <a:cubicBezTo>
                      <a:pt x="137" y="51"/>
                      <a:pt x="142" y="58"/>
                      <a:pt x="146" y="66"/>
                    </a:cubicBezTo>
                    <a:cubicBezTo>
                      <a:pt x="137" y="63"/>
                      <a:pt x="129" y="62"/>
                      <a:pt x="124" y="61"/>
                    </a:cubicBezTo>
                    <a:cubicBezTo>
                      <a:pt x="121" y="61"/>
                      <a:pt x="117" y="60"/>
                      <a:pt x="112" y="60"/>
                    </a:cubicBezTo>
                    <a:close/>
                    <a:moveTo>
                      <a:pt x="93" y="31"/>
                    </a:moveTo>
                    <a:cubicBezTo>
                      <a:pt x="96" y="30"/>
                      <a:pt x="94" y="26"/>
                      <a:pt x="92" y="26"/>
                    </a:cubicBezTo>
                    <a:cubicBezTo>
                      <a:pt x="90" y="26"/>
                      <a:pt x="89" y="26"/>
                      <a:pt x="87" y="26"/>
                    </a:cubicBezTo>
                    <a:cubicBezTo>
                      <a:pt x="88" y="26"/>
                      <a:pt x="89" y="26"/>
                      <a:pt x="89" y="26"/>
                    </a:cubicBezTo>
                    <a:cubicBezTo>
                      <a:pt x="101" y="20"/>
                      <a:pt x="115" y="26"/>
                      <a:pt x="127" y="38"/>
                    </a:cubicBezTo>
                    <a:cubicBezTo>
                      <a:pt x="117" y="44"/>
                      <a:pt x="107" y="51"/>
                      <a:pt x="97" y="59"/>
                    </a:cubicBezTo>
                    <a:cubicBezTo>
                      <a:pt x="91" y="58"/>
                      <a:pt x="85" y="58"/>
                      <a:pt x="79" y="58"/>
                    </a:cubicBezTo>
                    <a:cubicBezTo>
                      <a:pt x="79" y="46"/>
                      <a:pt x="84" y="36"/>
                      <a:pt x="93" y="31"/>
                    </a:cubicBezTo>
                    <a:close/>
                    <a:moveTo>
                      <a:pt x="12" y="96"/>
                    </a:moveTo>
                    <a:cubicBezTo>
                      <a:pt x="13" y="96"/>
                      <a:pt x="15" y="96"/>
                      <a:pt x="16" y="94"/>
                    </a:cubicBezTo>
                    <a:cubicBezTo>
                      <a:pt x="28" y="79"/>
                      <a:pt x="48" y="74"/>
                      <a:pt x="69" y="73"/>
                    </a:cubicBezTo>
                    <a:cubicBezTo>
                      <a:pt x="69" y="75"/>
                      <a:pt x="70" y="78"/>
                      <a:pt x="70" y="81"/>
                    </a:cubicBezTo>
                    <a:cubicBezTo>
                      <a:pt x="58" y="93"/>
                      <a:pt x="46" y="105"/>
                      <a:pt x="38" y="117"/>
                    </a:cubicBezTo>
                    <a:cubicBezTo>
                      <a:pt x="27" y="112"/>
                      <a:pt x="17" y="106"/>
                      <a:pt x="12" y="96"/>
                    </a:cubicBezTo>
                    <a:close/>
                    <a:moveTo>
                      <a:pt x="37" y="150"/>
                    </a:moveTo>
                    <a:cubicBezTo>
                      <a:pt x="37" y="144"/>
                      <a:pt x="39" y="137"/>
                      <a:pt x="43" y="130"/>
                    </a:cubicBezTo>
                    <a:cubicBezTo>
                      <a:pt x="59" y="135"/>
                      <a:pt x="77" y="137"/>
                      <a:pt x="91" y="139"/>
                    </a:cubicBezTo>
                    <a:cubicBezTo>
                      <a:pt x="92" y="139"/>
                      <a:pt x="92" y="140"/>
                      <a:pt x="93" y="140"/>
                    </a:cubicBezTo>
                    <a:cubicBezTo>
                      <a:pt x="68" y="158"/>
                      <a:pt x="38" y="173"/>
                      <a:pt x="37" y="150"/>
                    </a:cubicBezTo>
                    <a:close/>
                    <a:moveTo>
                      <a:pt x="148" y="163"/>
                    </a:moveTo>
                    <a:cubicBezTo>
                      <a:pt x="137" y="166"/>
                      <a:pt x="123" y="158"/>
                      <a:pt x="112" y="143"/>
                    </a:cubicBezTo>
                    <a:cubicBezTo>
                      <a:pt x="113" y="142"/>
                      <a:pt x="114" y="142"/>
                      <a:pt x="115" y="141"/>
                    </a:cubicBezTo>
                    <a:cubicBezTo>
                      <a:pt x="130" y="142"/>
                      <a:pt x="149" y="142"/>
                      <a:pt x="165" y="140"/>
                    </a:cubicBezTo>
                    <a:cubicBezTo>
                      <a:pt x="163" y="151"/>
                      <a:pt x="158" y="160"/>
                      <a:pt x="148" y="163"/>
                    </a:cubicBezTo>
                    <a:close/>
                    <a:moveTo>
                      <a:pt x="130" y="128"/>
                    </a:moveTo>
                    <a:cubicBezTo>
                      <a:pt x="140" y="119"/>
                      <a:pt x="150" y="109"/>
                      <a:pt x="160" y="99"/>
                    </a:cubicBezTo>
                    <a:cubicBezTo>
                      <a:pt x="163" y="108"/>
                      <a:pt x="165" y="118"/>
                      <a:pt x="165" y="126"/>
                    </a:cubicBezTo>
                    <a:cubicBezTo>
                      <a:pt x="154" y="128"/>
                      <a:pt x="141" y="128"/>
                      <a:pt x="130" y="128"/>
                    </a:cubicBezTo>
                    <a:close/>
                    <a:moveTo>
                      <a:pt x="185" y="117"/>
                    </a:moveTo>
                    <a:cubicBezTo>
                      <a:pt x="183" y="119"/>
                      <a:pt x="180" y="121"/>
                      <a:pt x="176" y="123"/>
                    </a:cubicBezTo>
                    <a:cubicBezTo>
                      <a:pt x="174" y="112"/>
                      <a:pt x="171" y="101"/>
                      <a:pt x="167" y="91"/>
                    </a:cubicBezTo>
                    <a:cubicBezTo>
                      <a:pt x="168" y="90"/>
                      <a:pt x="169" y="89"/>
                      <a:pt x="170" y="88"/>
                    </a:cubicBezTo>
                    <a:cubicBezTo>
                      <a:pt x="186" y="95"/>
                      <a:pt x="195" y="104"/>
                      <a:pt x="185" y="1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5" name="Freeform 485"/>
              <p:cNvSpPr/>
              <p:nvPr/>
            </p:nvSpPr>
            <p:spPr bwMode="auto">
              <a:xfrm>
                <a:off x="5423" y="1790"/>
                <a:ext cx="54" cy="59"/>
              </a:xfrm>
              <a:custGeom>
                <a:avLst/>
                <a:gdLst>
                  <a:gd name="T0" fmla="*/ 24 w 27"/>
                  <a:gd name="T1" fmla="*/ 10 h 29"/>
                  <a:gd name="T2" fmla="*/ 24 w 27"/>
                  <a:gd name="T3" fmla="*/ 9 h 29"/>
                  <a:gd name="T4" fmla="*/ 12 w 27"/>
                  <a:gd name="T5" fmla="*/ 0 h 29"/>
                  <a:gd name="T6" fmla="*/ 4 w 27"/>
                  <a:gd name="T7" fmla="*/ 3 h 29"/>
                  <a:gd name="T8" fmla="*/ 1 w 27"/>
                  <a:gd name="T9" fmla="*/ 15 h 29"/>
                  <a:gd name="T10" fmla="*/ 7 w 27"/>
                  <a:gd name="T11" fmla="*/ 25 h 29"/>
                  <a:gd name="T12" fmla="*/ 23 w 27"/>
                  <a:gd name="T13" fmla="*/ 25 h 29"/>
                  <a:gd name="T14" fmla="*/ 24 w 27"/>
                  <a:gd name="T15" fmla="*/ 1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29">
                    <a:moveTo>
                      <a:pt x="24" y="10"/>
                    </a:moveTo>
                    <a:cubicBezTo>
                      <a:pt x="24" y="10"/>
                      <a:pt x="24" y="10"/>
                      <a:pt x="24" y="9"/>
                    </a:cubicBezTo>
                    <a:cubicBezTo>
                      <a:pt x="23" y="4"/>
                      <a:pt x="18" y="0"/>
                      <a:pt x="12" y="0"/>
                    </a:cubicBezTo>
                    <a:cubicBezTo>
                      <a:pt x="9" y="0"/>
                      <a:pt x="6" y="1"/>
                      <a:pt x="4" y="3"/>
                    </a:cubicBezTo>
                    <a:cubicBezTo>
                      <a:pt x="1" y="6"/>
                      <a:pt x="0" y="10"/>
                      <a:pt x="1" y="15"/>
                    </a:cubicBezTo>
                    <a:cubicBezTo>
                      <a:pt x="1" y="18"/>
                      <a:pt x="4" y="22"/>
                      <a:pt x="7" y="25"/>
                    </a:cubicBezTo>
                    <a:cubicBezTo>
                      <a:pt x="11" y="29"/>
                      <a:pt x="18" y="29"/>
                      <a:pt x="23" y="25"/>
                    </a:cubicBezTo>
                    <a:cubicBezTo>
                      <a:pt x="27" y="20"/>
                      <a:pt x="27" y="14"/>
                      <a:pt x="24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6" name="Freeform 486"/>
              <p:cNvSpPr/>
              <p:nvPr/>
            </p:nvSpPr>
            <p:spPr bwMode="auto">
              <a:xfrm>
                <a:off x="4062" y="-1871"/>
                <a:ext cx="365" cy="238"/>
              </a:xfrm>
              <a:custGeom>
                <a:avLst/>
                <a:gdLst>
                  <a:gd name="T0" fmla="*/ 174 w 181"/>
                  <a:gd name="T1" fmla="*/ 8 h 118"/>
                  <a:gd name="T2" fmla="*/ 79 w 181"/>
                  <a:gd name="T3" fmla="*/ 2 h 118"/>
                  <a:gd name="T4" fmla="*/ 72 w 181"/>
                  <a:gd name="T5" fmla="*/ 6 h 118"/>
                  <a:gd name="T6" fmla="*/ 55 w 181"/>
                  <a:gd name="T7" fmla="*/ 60 h 118"/>
                  <a:gd name="T8" fmla="*/ 55 w 181"/>
                  <a:gd name="T9" fmla="*/ 46 h 118"/>
                  <a:gd name="T10" fmla="*/ 48 w 181"/>
                  <a:gd name="T11" fmla="*/ 39 h 118"/>
                  <a:gd name="T12" fmla="*/ 9 w 181"/>
                  <a:gd name="T13" fmla="*/ 40 h 118"/>
                  <a:gd name="T14" fmla="*/ 9 w 181"/>
                  <a:gd name="T15" fmla="*/ 53 h 118"/>
                  <a:gd name="T16" fmla="*/ 41 w 181"/>
                  <a:gd name="T17" fmla="*/ 53 h 118"/>
                  <a:gd name="T18" fmla="*/ 40 w 181"/>
                  <a:gd name="T19" fmla="*/ 107 h 118"/>
                  <a:gd name="T20" fmla="*/ 54 w 181"/>
                  <a:gd name="T21" fmla="*/ 111 h 118"/>
                  <a:gd name="T22" fmla="*/ 80 w 181"/>
                  <a:gd name="T23" fmla="*/ 30 h 118"/>
                  <a:gd name="T24" fmla="*/ 172 w 181"/>
                  <a:gd name="T25" fmla="*/ 21 h 118"/>
                  <a:gd name="T26" fmla="*/ 174 w 181"/>
                  <a:gd name="T27" fmla="*/ 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1" h="118">
                    <a:moveTo>
                      <a:pt x="174" y="8"/>
                    </a:moveTo>
                    <a:cubicBezTo>
                      <a:pt x="143" y="0"/>
                      <a:pt x="111" y="4"/>
                      <a:pt x="79" y="2"/>
                    </a:cubicBezTo>
                    <a:cubicBezTo>
                      <a:pt x="77" y="1"/>
                      <a:pt x="73" y="3"/>
                      <a:pt x="72" y="6"/>
                    </a:cubicBezTo>
                    <a:cubicBezTo>
                      <a:pt x="64" y="23"/>
                      <a:pt x="60" y="42"/>
                      <a:pt x="55" y="60"/>
                    </a:cubicBezTo>
                    <a:cubicBezTo>
                      <a:pt x="55" y="55"/>
                      <a:pt x="55" y="51"/>
                      <a:pt x="55" y="46"/>
                    </a:cubicBezTo>
                    <a:cubicBezTo>
                      <a:pt x="55" y="42"/>
                      <a:pt x="52" y="39"/>
                      <a:pt x="48" y="39"/>
                    </a:cubicBezTo>
                    <a:cubicBezTo>
                      <a:pt x="35" y="39"/>
                      <a:pt x="22" y="39"/>
                      <a:pt x="9" y="40"/>
                    </a:cubicBezTo>
                    <a:cubicBezTo>
                      <a:pt x="0" y="40"/>
                      <a:pt x="0" y="53"/>
                      <a:pt x="9" y="53"/>
                    </a:cubicBezTo>
                    <a:cubicBezTo>
                      <a:pt x="19" y="53"/>
                      <a:pt x="30" y="54"/>
                      <a:pt x="41" y="53"/>
                    </a:cubicBezTo>
                    <a:cubicBezTo>
                      <a:pt x="41" y="71"/>
                      <a:pt x="41" y="89"/>
                      <a:pt x="40" y="107"/>
                    </a:cubicBezTo>
                    <a:cubicBezTo>
                      <a:pt x="40" y="114"/>
                      <a:pt x="51" y="118"/>
                      <a:pt x="54" y="111"/>
                    </a:cubicBezTo>
                    <a:cubicBezTo>
                      <a:pt x="66" y="85"/>
                      <a:pt x="71" y="57"/>
                      <a:pt x="80" y="30"/>
                    </a:cubicBezTo>
                    <a:cubicBezTo>
                      <a:pt x="87" y="8"/>
                      <a:pt x="152" y="21"/>
                      <a:pt x="172" y="21"/>
                    </a:cubicBezTo>
                    <a:cubicBezTo>
                      <a:pt x="179" y="21"/>
                      <a:pt x="181" y="10"/>
                      <a:pt x="174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7" name="Freeform 487"/>
              <p:cNvSpPr/>
              <p:nvPr/>
            </p:nvSpPr>
            <p:spPr bwMode="auto">
              <a:xfrm>
                <a:off x="4207" y="-1792"/>
                <a:ext cx="121" cy="179"/>
              </a:xfrm>
              <a:custGeom>
                <a:avLst/>
                <a:gdLst>
                  <a:gd name="T0" fmla="*/ 43 w 60"/>
                  <a:gd name="T1" fmla="*/ 32 h 89"/>
                  <a:gd name="T2" fmla="*/ 52 w 60"/>
                  <a:gd name="T3" fmla="*/ 15 h 89"/>
                  <a:gd name="T4" fmla="*/ 24 w 60"/>
                  <a:gd name="T5" fmla="*/ 1 h 89"/>
                  <a:gd name="T6" fmla="*/ 24 w 60"/>
                  <a:gd name="T7" fmla="*/ 9 h 89"/>
                  <a:gd name="T8" fmla="*/ 41 w 60"/>
                  <a:gd name="T9" fmla="*/ 16 h 89"/>
                  <a:gd name="T10" fmla="*/ 25 w 60"/>
                  <a:gd name="T11" fmla="*/ 25 h 89"/>
                  <a:gd name="T12" fmla="*/ 27 w 60"/>
                  <a:gd name="T13" fmla="*/ 39 h 89"/>
                  <a:gd name="T14" fmla="*/ 37 w 60"/>
                  <a:gd name="T15" fmla="*/ 58 h 89"/>
                  <a:gd name="T16" fmla="*/ 6 w 60"/>
                  <a:gd name="T17" fmla="*/ 62 h 89"/>
                  <a:gd name="T18" fmla="*/ 2 w 60"/>
                  <a:gd name="T19" fmla="*/ 71 h 89"/>
                  <a:gd name="T20" fmla="*/ 50 w 60"/>
                  <a:gd name="T21" fmla="*/ 63 h 89"/>
                  <a:gd name="T22" fmla="*/ 43 w 60"/>
                  <a:gd name="T23" fmla="*/ 3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" h="89">
                    <a:moveTo>
                      <a:pt x="43" y="32"/>
                    </a:moveTo>
                    <a:cubicBezTo>
                      <a:pt x="49" y="28"/>
                      <a:pt x="53" y="22"/>
                      <a:pt x="52" y="15"/>
                    </a:cubicBezTo>
                    <a:cubicBezTo>
                      <a:pt x="51" y="1"/>
                      <a:pt x="35" y="0"/>
                      <a:pt x="24" y="1"/>
                    </a:cubicBezTo>
                    <a:cubicBezTo>
                      <a:pt x="19" y="1"/>
                      <a:pt x="19" y="9"/>
                      <a:pt x="24" y="9"/>
                    </a:cubicBezTo>
                    <a:cubicBezTo>
                      <a:pt x="28" y="9"/>
                      <a:pt x="42" y="9"/>
                      <a:pt x="41" y="16"/>
                    </a:cubicBezTo>
                    <a:cubicBezTo>
                      <a:pt x="39" y="22"/>
                      <a:pt x="29" y="24"/>
                      <a:pt x="25" y="25"/>
                    </a:cubicBezTo>
                    <a:cubicBezTo>
                      <a:pt x="17" y="27"/>
                      <a:pt x="20" y="38"/>
                      <a:pt x="27" y="39"/>
                    </a:cubicBezTo>
                    <a:cubicBezTo>
                      <a:pt x="38" y="40"/>
                      <a:pt x="46" y="48"/>
                      <a:pt x="37" y="58"/>
                    </a:cubicBezTo>
                    <a:cubicBezTo>
                      <a:pt x="27" y="67"/>
                      <a:pt x="16" y="59"/>
                      <a:pt x="6" y="62"/>
                    </a:cubicBezTo>
                    <a:cubicBezTo>
                      <a:pt x="2" y="63"/>
                      <a:pt x="0" y="68"/>
                      <a:pt x="2" y="71"/>
                    </a:cubicBezTo>
                    <a:cubicBezTo>
                      <a:pt x="13" y="89"/>
                      <a:pt x="41" y="76"/>
                      <a:pt x="50" y="63"/>
                    </a:cubicBezTo>
                    <a:cubicBezTo>
                      <a:pt x="60" y="50"/>
                      <a:pt x="53" y="39"/>
                      <a:pt x="43" y="3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8" name="Freeform 488"/>
              <p:cNvSpPr>
                <a:spLocks noEditPoints="1"/>
              </p:cNvSpPr>
              <p:nvPr/>
            </p:nvSpPr>
            <p:spPr bwMode="auto">
              <a:xfrm>
                <a:off x="561" y="360"/>
                <a:ext cx="637" cy="627"/>
              </a:xfrm>
              <a:custGeom>
                <a:avLst/>
                <a:gdLst>
                  <a:gd name="T0" fmla="*/ 258 w 316"/>
                  <a:gd name="T1" fmla="*/ 69 h 311"/>
                  <a:gd name="T2" fmla="*/ 230 w 316"/>
                  <a:gd name="T3" fmla="*/ 67 h 311"/>
                  <a:gd name="T4" fmla="*/ 177 w 316"/>
                  <a:gd name="T5" fmla="*/ 52 h 311"/>
                  <a:gd name="T6" fmla="*/ 137 w 316"/>
                  <a:gd name="T7" fmla="*/ 52 h 311"/>
                  <a:gd name="T8" fmla="*/ 112 w 316"/>
                  <a:gd name="T9" fmla="*/ 63 h 311"/>
                  <a:gd name="T10" fmla="*/ 69 w 316"/>
                  <a:gd name="T11" fmla="*/ 4 h 311"/>
                  <a:gd name="T12" fmla="*/ 22 w 316"/>
                  <a:gd name="T13" fmla="*/ 277 h 311"/>
                  <a:gd name="T14" fmla="*/ 39 w 316"/>
                  <a:gd name="T15" fmla="*/ 278 h 311"/>
                  <a:gd name="T16" fmla="*/ 86 w 316"/>
                  <a:gd name="T17" fmla="*/ 234 h 311"/>
                  <a:gd name="T18" fmla="*/ 139 w 316"/>
                  <a:gd name="T19" fmla="*/ 249 h 311"/>
                  <a:gd name="T20" fmla="*/ 185 w 316"/>
                  <a:gd name="T21" fmla="*/ 243 h 311"/>
                  <a:gd name="T22" fmla="*/ 219 w 316"/>
                  <a:gd name="T23" fmla="*/ 300 h 311"/>
                  <a:gd name="T24" fmla="*/ 279 w 316"/>
                  <a:gd name="T25" fmla="*/ 28 h 311"/>
                  <a:gd name="T26" fmla="*/ 247 w 316"/>
                  <a:gd name="T27" fmla="*/ 79 h 311"/>
                  <a:gd name="T28" fmla="*/ 232 w 316"/>
                  <a:gd name="T29" fmla="*/ 78 h 311"/>
                  <a:gd name="T30" fmla="*/ 217 w 316"/>
                  <a:gd name="T31" fmla="*/ 65 h 311"/>
                  <a:gd name="T32" fmla="*/ 218 w 316"/>
                  <a:gd name="T33" fmla="*/ 82 h 311"/>
                  <a:gd name="T34" fmla="*/ 170 w 316"/>
                  <a:gd name="T35" fmla="*/ 62 h 311"/>
                  <a:gd name="T36" fmla="*/ 166 w 316"/>
                  <a:gd name="T37" fmla="*/ 73 h 311"/>
                  <a:gd name="T38" fmla="*/ 145 w 316"/>
                  <a:gd name="T39" fmla="*/ 68 h 311"/>
                  <a:gd name="T40" fmla="*/ 108 w 316"/>
                  <a:gd name="T41" fmla="*/ 70 h 311"/>
                  <a:gd name="T42" fmla="*/ 155 w 316"/>
                  <a:gd name="T43" fmla="*/ 75 h 311"/>
                  <a:gd name="T44" fmla="*/ 208 w 316"/>
                  <a:gd name="T45" fmla="*/ 99 h 311"/>
                  <a:gd name="T46" fmla="*/ 248 w 316"/>
                  <a:gd name="T47" fmla="*/ 147 h 311"/>
                  <a:gd name="T48" fmla="*/ 237 w 316"/>
                  <a:gd name="T49" fmla="*/ 160 h 311"/>
                  <a:gd name="T50" fmla="*/ 236 w 316"/>
                  <a:gd name="T51" fmla="*/ 164 h 311"/>
                  <a:gd name="T52" fmla="*/ 233 w 316"/>
                  <a:gd name="T53" fmla="*/ 164 h 311"/>
                  <a:gd name="T54" fmla="*/ 224 w 316"/>
                  <a:gd name="T55" fmla="*/ 159 h 311"/>
                  <a:gd name="T56" fmla="*/ 219 w 316"/>
                  <a:gd name="T57" fmla="*/ 155 h 311"/>
                  <a:gd name="T58" fmla="*/ 217 w 316"/>
                  <a:gd name="T59" fmla="*/ 152 h 311"/>
                  <a:gd name="T60" fmla="*/ 218 w 316"/>
                  <a:gd name="T61" fmla="*/ 150 h 311"/>
                  <a:gd name="T62" fmla="*/ 228 w 316"/>
                  <a:gd name="T63" fmla="*/ 141 h 311"/>
                  <a:gd name="T64" fmla="*/ 185 w 316"/>
                  <a:gd name="T65" fmla="*/ 127 h 311"/>
                  <a:gd name="T66" fmla="*/ 176 w 316"/>
                  <a:gd name="T67" fmla="*/ 135 h 311"/>
                  <a:gd name="T68" fmla="*/ 148 w 316"/>
                  <a:gd name="T69" fmla="*/ 124 h 311"/>
                  <a:gd name="T70" fmla="*/ 140 w 316"/>
                  <a:gd name="T71" fmla="*/ 127 h 311"/>
                  <a:gd name="T72" fmla="*/ 98 w 316"/>
                  <a:gd name="T73" fmla="*/ 131 h 311"/>
                  <a:gd name="T74" fmla="*/ 192 w 316"/>
                  <a:gd name="T75" fmla="*/ 155 h 311"/>
                  <a:gd name="T76" fmla="*/ 192 w 316"/>
                  <a:gd name="T77" fmla="*/ 155 h 311"/>
                  <a:gd name="T78" fmla="*/ 147 w 316"/>
                  <a:gd name="T79" fmla="*/ 137 h 311"/>
                  <a:gd name="T80" fmla="*/ 109 w 316"/>
                  <a:gd name="T81" fmla="*/ 134 h 311"/>
                  <a:gd name="T82" fmla="*/ 130 w 316"/>
                  <a:gd name="T83" fmla="*/ 131 h 311"/>
                  <a:gd name="T84" fmla="*/ 108 w 316"/>
                  <a:gd name="T85" fmla="*/ 139 h 311"/>
                  <a:gd name="T86" fmla="*/ 29 w 316"/>
                  <a:gd name="T87" fmla="*/ 265 h 311"/>
                  <a:gd name="T88" fmla="*/ 70 w 316"/>
                  <a:gd name="T89" fmla="*/ 16 h 311"/>
                  <a:gd name="T90" fmla="*/ 34 w 316"/>
                  <a:gd name="T91" fmla="*/ 266 h 311"/>
                  <a:gd name="T92" fmla="*/ 65 w 316"/>
                  <a:gd name="T93" fmla="*/ 204 h 311"/>
                  <a:gd name="T94" fmla="*/ 97 w 316"/>
                  <a:gd name="T95" fmla="*/ 232 h 311"/>
                  <a:gd name="T96" fmla="*/ 101 w 316"/>
                  <a:gd name="T97" fmla="*/ 230 h 311"/>
                  <a:gd name="T98" fmla="*/ 140 w 316"/>
                  <a:gd name="T99" fmla="*/ 226 h 311"/>
                  <a:gd name="T100" fmla="*/ 162 w 316"/>
                  <a:gd name="T101" fmla="*/ 244 h 311"/>
                  <a:gd name="T102" fmla="*/ 167 w 316"/>
                  <a:gd name="T103" fmla="*/ 245 h 311"/>
                  <a:gd name="T104" fmla="*/ 162 w 316"/>
                  <a:gd name="T105" fmla="*/ 221 h 311"/>
                  <a:gd name="T106" fmla="*/ 132 w 316"/>
                  <a:gd name="T107" fmla="*/ 209 h 311"/>
                  <a:gd name="T108" fmla="*/ 122 w 316"/>
                  <a:gd name="T109" fmla="*/ 215 h 311"/>
                  <a:gd name="T110" fmla="*/ 94 w 316"/>
                  <a:gd name="T111" fmla="*/ 206 h 311"/>
                  <a:gd name="T112" fmla="*/ 64 w 316"/>
                  <a:gd name="T113" fmla="*/ 195 h 311"/>
                  <a:gd name="T114" fmla="*/ 97 w 316"/>
                  <a:gd name="T115" fmla="*/ 143 h 311"/>
                  <a:gd name="T116" fmla="*/ 170 w 316"/>
                  <a:gd name="T117" fmla="*/ 154 h 311"/>
                  <a:gd name="T118" fmla="*/ 208 w 316"/>
                  <a:gd name="T119" fmla="*/ 157 h 311"/>
                  <a:gd name="T120" fmla="*/ 210 w 316"/>
                  <a:gd name="T121" fmla="*/ 238 h 311"/>
                  <a:gd name="T122" fmla="*/ 230 w 316"/>
                  <a:gd name="T123" fmla="*/ 295 h 311"/>
                  <a:gd name="T124" fmla="*/ 279 w 316"/>
                  <a:gd name="T125" fmla="*/ 4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16" h="311">
                    <a:moveTo>
                      <a:pt x="279" y="28"/>
                    </a:moveTo>
                    <a:cubicBezTo>
                      <a:pt x="276" y="28"/>
                      <a:pt x="274" y="30"/>
                      <a:pt x="274" y="32"/>
                    </a:cubicBezTo>
                    <a:cubicBezTo>
                      <a:pt x="272" y="32"/>
                      <a:pt x="271" y="33"/>
                      <a:pt x="270" y="34"/>
                    </a:cubicBezTo>
                    <a:cubicBezTo>
                      <a:pt x="264" y="44"/>
                      <a:pt x="260" y="56"/>
                      <a:pt x="258" y="69"/>
                    </a:cubicBezTo>
                    <a:cubicBezTo>
                      <a:pt x="256" y="64"/>
                      <a:pt x="253" y="59"/>
                      <a:pt x="246" y="58"/>
                    </a:cubicBezTo>
                    <a:cubicBezTo>
                      <a:pt x="243" y="57"/>
                      <a:pt x="240" y="61"/>
                      <a:pt x="243" y="64"/>
                    </a:cubicBezTo>
                    <a:cubicBezTo>
                      <a:pt x="243" y="64"/>
                      <a:pt x="243" y="64"/>
                      <a:pt x="243" y="64"/>
                    </a:cubicBezTo>
                    <a:cubicBezTo>
                      <a:pt x="239" y="63"/>
                      <a:pt x="234" y="64"/>
                      <a:pt x="230" y="67"/>
                    </a:cubicBezTo>
                    <a:cubicBezTo>
                      <a:pt x="226" y="59"/>
                      <a:pt x="217" y="51"/>
                      <a:pt x="209" y="55"/>
                    </a:cubicBezTo>
                    <a:cubicBezTo>
                      <a:pt x="208" y="54"/>
                      <a:pt x="206" y="53"/>
                      <a:pt x="205" y="54"/>
                    </a:cubicBezTo>
                    <a:cubicBezTo>
                      <a:pt x="201" y="56"/>
                      <a:pt x="198" y="59"/>
                      <a:pt x="195" y="62"/>
                    </a:cubicBezTo>
                    <a:cubicBezTo>
                      <a:pt x="192" y="54"/>
                      <a:pt x="185" y="51"/>
                      <a:pt x="177" y="52"/>
                    </a:cubicBezTo>
                    <a:cubicBezTo>
                      <a:pt x="176" y="51"/>
                      <a:pt x="175" y="51"/>
                      <a:pt x="174" y="51"/>
                    </a:cubicBezTo>
                    <a:cubicBezTo>
                      <a:pt x="168" y="52"/>
                      <a:pt x="163" y="57"/>
                      <a:pt x="160" y="62"/>
                    </a:cubicBezTo>
                    <a:cubicBezTo>
                      <a:pt x="161" y="58"/>
                      <a:pt x="160" y="54"/>
                      <a:pt x="159" y="50"/>
                    </a:cubicBezTo>
                    <a:cubicBezTo>
                      <a:pt x="155" y="41"/>
                      <a:pt x="144" y="46"/>
                      <a:pt x="137" y="52"/>
                    </a:cubicBezTo>
                    <a:cubicBezTo>
                      <a:pt x="138" y="50"/>
                      <a:pt x="139" y="49"/>
                      <a:pt x="139" y="47"/>
                    </a:cubicBezTo>
                    <a:cubicBezTo>
                      <a:pt x="140" y="46"/>
                      <a:pt x="139" y="44"/>
                      <a:pt x="138" y="45"/>
                    </a:cubicBezTo>
                    <a:cubicBezTo>
                      <a:pt x="130" y="48"/>
                      <a:pt x="124" y="56"/>
                      <a:pt x="123" y="64"/>
                    </a:cubicBezTo>
                    <a:cubicBezTo>
                      <a:pt x="119" y="63"/>
                      <a:pt x="116" y="64"/>
                      <a:pt x="112" y="63"/>
                    </a:cubicBezTo>
                    <a:cubicBezTo>
                      <a:pt x="110" y="63"/>
                      <a:pt x="108" y="62"/>
                      <a:pt x="106" y="62"/>
                    </a:cubicBezTo>
                    <a:cubicBezTo>
                      <a:pt x="109" y="46"/>
                      <a:pt x="110" y="29"/>
                      <a:pt x="110" y="12"/>
                    </a:cubicBezTo>
                    <a:cubicBezTo>
                      <a:pt x="110" y="10"/>
                      <a:pt x="108" y="7"/>
                      <a:pt x="106" y="7"/>
                    </a:cubicBezTo>
                    <a:cubicBezTo>
                      <a:pt x="93" y="4"/>
                      <a:pt x="82" y="2"/>
                      <a:pt x="69" y="4"/>
                    </a:cubicBezTo>
                    <a:cubicBezTo>
                      <a:pt x="68" y="1"/>
                      <a:pt x="63" y="0"/>
                      <a:pt x="62" y="3"/>
                    </a:cubicBezTo>
                    <a:cubicBezTo>
                      <a:pt x="41" y="52"/>
                      <a:pt x="35" y="109"/>
                      <a:pt x="26" y="161"/>
                    </a:cubicBezTo>
                    <a:cubicBezTo>
                      <a:pt x="21" y="189"/>
                      <a:pt x="0" y="246"/>
                      <a:pt x="19" y="273"/>
                    </a:cubicBezTo>
                    <a:cubicBezTo>
                      <a:pt x="19" y="275"/>
                      <a:pt x="20" y="276"/>
                      <a:pt x="22" y="277"/>
                    </a:cubicBezTo>
                    <a:cubicBezTo>
                      <a:pt x="24" y="279"/>
                      <a:pt x="29" y="279"/>
                      <a:pt x="33" y="279"/>
                    </a:cubicBezTo>
                    <a:cubicBezTo>
                      <a:pt x="33" y="279"/>
                      <a:pt x="33" y="280"/>
                      <a:pt x="33" y="280"/>
                    </a:cubicBezTo>
                    <a:cubicBezTo>
                      <a:pt x="33" y="283"/>
                      <a:pt x="38" y="284"/>
                      <a:pt x="39" y="281"/>
                    </a:cubicBezTo>
                    <a:cubicBezTo>
                      <a:pt x="39" y="280"/>
                      <a:pt x="39" y="279"/>
                      <a:pt x="39" y="278"/>
                    </a:cubicBezTo>
                    <a:cubicBezTo>
                      <a:pt x="40" y="277"/>
                      <a:pt x="41" y="276"/>
                      <a:pt x="42" y="274"/>
                    </a:cubicBezTo>
                    <a:cubicBezTo>
                      <a:pt x="42" y="273"/>
                      <a:pt x="42" y="271"/>
                      <a:pt x="41" y="270"/>
                    </a:cubicBezTo>
                    <a:cubicBezTo>
                      <a:pt x="44" y="256"/>
                      <a:pt x="48" y="242"/>
                      <a:pt x="53" y="229"/>
                    </a:cubicBezTo>
                    <a:cubicBezTo>
                      <a:pt x="59" y="239"/>
                      <a:pt x="77" y="242"/>
                      <a:pt x="86" y="234"/>
                    </a:cubicBezTo>
                    <a:cubicBezTo>
                      <a:pt x="88" y="243"/>
                      <a:pt x="98" y="245"/>
                      <a:pt x="107" y="240"/>
                    </a:cubicBezTo>
                    <a:cubicBezTo>
                      <a:pt x="109" y="238"/>
                      <a:pt x="112" y="236"/>
                      <a:pt x="114" y="234"/>
                    </a:cubicBezTo>
                    <a:cubicBezTo>
                      <a:pt x="114" y="234"/>
                      <a:pt x="114" y="235"/>
                      <a:pt x="114" y="235"/>
                    </a:cubicBezTo>
                    <a:cubicBezTo>
                      <a:pt x="114" y="249"/>
                      <a:pt x="128" y="252"/>
                      <a:pt x="139" y="249"/>
                    </a:cubicBezTo>
                    <a:cubicBezTo>
                      <a:pt x="145" y="247"/>
                      <a:pt x="149" y="243"/>
                      <a:pt x="151" y="238"/>
                    </a:cubicBezTo>
                    <a:cubicBezTo>
                      <a:pt x="150" y="241"/>
                      <a:pt x="150" y="245"/>
                      <a:pt x="151" y="248"/>
                    </a:cubicBezTo>
                    <a:cubicBezTo>
                      <a:pt x="152" y="260"/>
                      <a:pt x="166" y="262"/>
                      <a:pt x="174" y="255"/>
                    </a:cubicBezTo>
                    <a:cubicBezTo>
                      <a:pt x="178" y="252"/>
                      <a:pt x="182" y="248"/>
                      <a:pt x="185" y="243"/>
                    </a:cubicBezTo>
                    <a:cubicBezTo>
                      <a:pt x="191" y="244"/>
                      <a:pt x="198" y="246"/>
                      <a:pt x="205" y="247"/>
                    </a:cubicBezTo>
                    <a:cubicBezTo>
                      <a:pt x="210" y="248"/>
                      <a:pt x="217" y="251"/>
                      <a:pt x="222" y="251"/>
                    </a:cubicBezTo>
                    <a:cubicBezTo>
                      <a:pt x="219" y="265"/>
                      <a:pt x="215" y="279"/>
                      <a:pt x="213" y="293"/>
                    </a:cubicBezTo>
                    <a:cubicBezTo>
                      <a:pt x="212" y="298"/>
                      <a:pt x="216" y="301"/>
                      <a:pt x="219" y="300"/>
                    </a:cubicBezTo>
                    <a:cubicBezTo>
                      <a:pt x="225" y="306"/>
                      <a:pt x="240" y="307"/>
                      <a:pt x="246" y="310"/>
                    </a:cubicBezTo>
                    <a:cubicBezTo>
                      <a:pt x="249" y="311"/>
                      <a:pt x="252" y="309"/>
                      <a:pt x="253" y="306"/>
                    </a:cubicBezTo>
                    <a:cubicBezTo>
                      <a:pt x="275" y="237"/>
                      <a:pt x="285" y="167"/>
                      <a:pt x="301" y="97"/>
                    </a:cubicBezTo>
                    <a:cubicBezTo>
                      <a:pt x="307" y="73"/>
                      <a:pt x="316" y="29"/>
                      <a:pt x="279" y="28"/>
                    </a:cubicBezTo>
                    <a:close/>
                    <a:moveTo>
                      <a:pt x="232" y="78"/>
                    </a:moveTo>
                    <a:cubicBezTo>
                      <a:pt x="235" y="74"/>
                      <a:pt x="239" y="70"/>
                      <a:pt x="244" y="68"/>
                    </a:cubicBezTo>
                    <a:cubicBezTo>
                      <a:pt x="244" y="67"/>
                      <a:pt x="245" y="67"/>
                      <a:pt x="245" y="66"/>
                    </a:cubicBezTo>
                    <a:cubicBezTo>
                      <a:pt x="248" y="70"/>
                      <a:pt x="249" y="74"/>
                      <a:pt x="247" y="79"/>
                    </a:cubicBezTo>
                    <a:cubicBezTo>
                      <a:pt x="245" y="84"/>
                      <a:pt x="241" y="90"/>
                      <a:pt x="236" y="91"/>
                    </a:cubicBezTo>
                    <a:cubicBezTo>
                      <a:pt x="234" y="92"/>
                      <a:pt x="232" y="91"/>
                      <a:pt x="230" y="90"/>
                    </a:cubicBezTo>
                    <a:cubicBezTo>
                      <a:pt x="229" y="89"/>
                      <a:pt x="228" y="87"/>
                      <a:pt x="228" y="86"/>
                    </a:cubicBezTo>
                    <a:cubicBezTo>
                      <a:pt x="230" y="83"/>
                      <a:pt x="231" y="81"/>
                      <a:pt x="232" y="78"/>
                    </a:cubicBezTo>
                    <a:close/>
                    <a:moveTo>
                      <a:pt x="200" y="78"/>
                    </a:moveTo>
                    <a:cubicBezTo>
                      <a:pt x="200" y="71"/>
                      <a:pt x="202" y="66"/>
                      <a:pt x="206" y="61"/>
                    </a:cubicBezTo>
                    <a:cubicBezTo>
                      <a:pt x="206" y="61"/>
                      <a:pt x="206" y="61"/>
                      <a:pt x="207" y="62"/>
                    </a:cubicBezTo>
                    <a:cubicBezTo>
                      <a:pt x="210" y="63"/>
                      <a:pt x="213" y="63"/>
                      <a:pt x="217" y="65"/>
                    </a:cubicBezTo>
                    <a:cubicBezTo>
                      <a:pt x="219" y="66"/>
                      <a:pt x="221" y="70"/>
                      <a:pt x="221" y="73"/>
                    </a:cubicBezTo>
                    <a:cubicBezTo>
                      <a:pt x="221" y="74"/>
                      <a:pt x="221" y="74"/>
                      <a:pt x="221" y="75"/>
                    </a:cubicBezTo>
                    <a:cubicBezTo>
                      <a:pt x="221" y="76"/>
                      <a:pt x="220" y="77"/>
                      <a:pt x="220" y="77"/>
                    </a:cubicBezTo>
                    <a:cubicBezTo>
                      <a:pt x="219" y="79"/>
                      <a:pt x="219" y="80"/>
                      <a:pt x="218" y="82"/>
                    </a:cubicBezTo>
                    <a:cubicBezTo>
                      <a:pt x="215" y="86"/>
                      <a:pt x="210" y="88"/>
                      <a:pt x="205" y="88"/>
                    </a:cubicBezTo>
                    <a:cubicBezTo>
                      <a:pt x="200" y="88"/>
                      <a:pt x="200" y="81"/>
                      <a:pt x="200" y="78"/>
                    </a:cubicBezTo>
                    <a:close/>
                    <a:moveTo>
                      <a:pt x="166" y="73"/>
                    </a:moveTo>
                    <a:cubicBezTo>
                      <a:pt x="166" y="69"/>
                      <a:pt x="168" y="66"/>
                      <a:pt x="170" y="62"/>
                    </a:cubicBezTo>
                    <a:cubicBezTo>
                      <a:pt x="171" y="63"/>
                      <a:pt x="172" y="63"/>
                      <a:pt x="173" y="63"/>
                    </a:cubicBezTo>
                    <a:cubicBezTo>
                      <a:pt x="178" y="62"/>
                      <a:pt x="185" y="61"/>
                      <a:pt x="185" y="67"/>
                    </a:cubicBezTo>
                    <a:cubicBezTo>
                      <a:pt x="186" y="73"/>
                      <a:pt x="182" y="78"/>
                      <a:pt x="177" y="80"/>
                    </a:cubicBezTo>
                    <a:cubicBezTo>
                      <a:pt x="171" y="81"/>
                      <a:pt x="164" y="80"/>
                      <a:pt x="166" y="73"/>
                    </a:cubicBezTo>
                    <a:close/>
                    <a:moveTo>
                      <a:pt x="138" y="66"/>
                    </a:moveTo>
                    <a:cubicBezTo>
                      <a:pt x="142" y="64"/>
                      <a:pt x="145" y="61"/>
                      <a:pt x="148" y="59"/>
                    </a:cubicBezTo>
                    <a:cubicBezTo>
                      <a:pt x="148" y="59"/>
                      <a:pt x="148" y="60"/>
                      <a:pt x="148" y="60"/>
                    </a:cubicBezTo>
                    <a:cubicBezTo>
                      <a:pt x="147" y="63"/>
                      <a:pt x="146" y="66"/>
                      <a:pt x="145" y="68"/>
                    </a:cubicBezTo>
                    <a:cubicBezTo>
                      <a:pt x="142" y="72"/>
                      <a:pt x="139" y="76"/>
                      <a:pt x="136" y="74"/>
                    </a:cubicBezTo>
                    <a:cubicBezTo>
                      <a:pt x="133" y="71"/>
                      <a:pt x="132" y="68"/>
                      <a:pt x="132" y="65"/>
                    </a:cubicBezTo>
                    <a:cubicBezTo>
                      <a:pt x="134" y="66"/>
                      <a:pt x="136" y="67"/>
                      <a:pt x="138" y="66"/>
                    </a:cubicBezTo>
                    <a:close/>
                    <a:moveTo>
                      <a:pt x="108" y="70"/>
                    </a:moveTo>
                    <a:cubicBezTo>
                      <a:pt x="112" y="71"/>
                      <a:pt x="118" y="74"/>
                      <a:pt x="123" y="73"/>
                    </a:cubicBezTo>
                    <a:cubicBezTo>
                      <a:pt x="123" y="76"/>
                      <a:pt x="125" y="78"/>
                      <a:pt x="126" y="81"/>
                    </a:cubicBezTo>
                    <a:cubicBezTo>
                      <a:pt x="135" y="91"/>
                      <a:pt x="147" y="86"/>
                      <a:pt x="154" y="76"/>
                    </a:cubicBezTo>
                    <a:cubicBezTo>
                      <a:pt x="154" y="76"/>
                      <a:pt x="155" y="75"/>
                      <a:pt x="155" y="75"/>
                    </a:cubicBezTo>
                    <a:cubicBezTo>
                      <a:pt x="155" y="75"/>
                      <a:pt x="155" y="75"/>
                      <a:pt x="155" y="76"/>
                    </a:cubicBezTo>
                    <a:cubicBezTo>
                      <a:pt x="153" y="91"/>
                      <a:pt x="170" y="93"/>
                      <a:pt x="181" y="91"/>
                    </a:cubicBezTo>
                    <a:cubicBezTo>
                      <a:pt x="184" y="90"/>
                      <a:pt x="187" y="88"/>
                      <a:pt x="189" y="86"/>
                    </a:cubicBezTo>
                    <a:cubicBezTo>
                      <a:pt x="191" y="94"/>
                      <a:pt x="198" y="100"/>
                      <a:pt x="208" y="99"/>
                    </a:cubicBezTo>
                    <a:cubicBezTo>
                      <a:pt x="212" y="98"/>
                      <a:pt x="217" y="97"/>
                      <a:pt x="220" y="94"/>
                    </a:cubicBezTo>
                    <a:cubicBezTo>
                      <a:pt x="223" y="99"/>
                      <a:pt x="228" y="102"/>
                      <a:pt x="235" y="103"/>
                    </a:cubicBezTo>
                    <a:cubicBezTo>
                      <a:pt x="243" y="103"/>
                      <a:pt x="250" y="97"/>
                      <a:pt x="255" y="90"/>
                    </a:cubicBezTo>
                    <a:cubicBezTo>
                      <a:pt x="252" y="109"/>
                      <a:pt x="252" y="130"/>
                      <a:pt x="248" y="147"/>
                    </a:cubicBezTo>
                    <a:cubicBezTo>
                      <a:pt x="248" y="148"/>
                      <a:pt x="248" y="149"/>
                      <a:pt x="247" y="150"/>
                    </a:cubicBezTo>
                    <a:cubicBezTo>
                      <a:pt x="246" y="148"/>
                      <a:pt x="245" y="146"/>
                      <a:pt x="244" y="144"/>
                    </a:cubicBezTo>
                    <a:cubicBezTo>
                      <a:pt x="242" y="141"/>
                      <a:pt x="235" y="141"/>
                      <a:pt x="236" y="146"/>
                    </a:cubicBezTo>
                    <a:cubicBezTo>
                      <a:pt x="236" y="151"/>
                      <a:pt x="237" y="155"/>
                      <a:pt x="237" y="160"/>
                    </a:cubicBezTo>
                    <a:cubicBezTo>
                      <a:pt x="237" y="161"/>
                      <a:pt x="237" y="161"/>
                      <a:pt x="237" y="162"/>
                    </a:cubicBezTo>
                    <a:cubicBezTo>
                      <a:pt x="237" y="162"/>
                      <a:pt x="237" y="163"/>
                      <a:pt x="237" y="163"/>
                    </a:cubicBezTo>
                    <a:cubicBezTo>
                      <a:pt x="237" y="163"/>
                      <a:pt x="237" y="163"/>
                      <a:pt x="237" y="163"/>
                    </a:cubicBezTo>
                    <a:cubicBezTo>
                      <a:pt x="237" y="163"/>
                      <a:pt x="237" y="164"/>
                      <a:pt x="236" y="164"/>
                    </a:cubicBezTo>
                    <a:cubicBezTo>
                      <a:pt x="236" y="164"/>
                      <a:pt x="236" y="164"/>
                      <a:pt x="236" y="164"/>
                    </a:cubicBezTo>
                    <a:cubicBezTo>
                      <a:pt x="236" y="164"/>
                      <a:pt x="235" y="164"/>
                      <a:pt x="235" y="164"/>
                    </a:cubicBezTo>
                    <a:cubicBezTo>
                      <a:pt x="235" y="164"/>
                      <a:pt x="234" y="164"/>
                      <a:pt x="234" y="164"/>
                    </a:cubicBezTo>
                    <a:cubicBezTo>
                      <a:pt x="234" y="164"/>
                      <a:pt x="233" y="164"/>
                      <a:pt x="233" y="164"/>
                    </a:cubicBezTo>
                    <a:cubicBezTo>
                      <a:pt x="232" y="163"/>
                      <a:pt x="231" y="163"/>
                      <a:pt x="231" y="163"/>
                    </a:cubicBezTo>
                    <a:cubicBezTo>
                      <a:pt x="231" y="163"/>
                      <a:pt x="230" y="163"/>
                      <a:pt x="229" y="163"/>
                    </a:cubicBezTo>
                    <a:cubicBezTo>
                      <a:pt x="229" y="162"/>
                      <a:pt x="228" y="162"/>
                      <a:pt x="228" y="162"/>
                    </a:cubicBezTo>
                    <a:cubicBezTo>
                      <a:pt x="226" y="161"/>
                      <a:pt x="225" y="160"/>
                      <a:pt x="224" y="159"/>
                    </a:cubicBezTo>
                    <a:cubicBezTo>
                      <a:pt x="224" y="159"/>
                      <a:pt x="224" y="159"/>
                      <a:pt x="223" y="159"/>
                    </a:cubicBezTo>
                    <a:cubicBezTo>
                      <a:pt x="223" y="159"/>
                      <a:pt x="223" y="159"/>
                      <a:pt x="223" y="159"/>
                    </a:cubicBezTo>
                    <a:cubicBezTo>
                      <a:pt x="223" y="158"/>
                      <a:pt x="222" y="158"/>
                      <a:pt x="221" y="157"/>
                    </a:cubicBezTo>
                    <a:cubicBezTo>
                      <a:pt x="220" y="156"/>
                      <a:pt x="220" y="156"/>
                      <a:pt x="219" y="155"/>
                    </a:cubicBezTo>
                    <a:cubicBezTo>
                      <a:pt x="219" y="154"/>
                      <a:pt x="218" y="154"/>
                      <a:pt x="218" y="154"/>
                    </a:cubicBezTo>
                    <a:cubicBezTo>
                      <a:pt x="218" y="154"/>
                      <a:pt x="218" y="153"/>
                      <a:pt x="218" y="153"/>
                    </a:cubicBezTo>
                    <a:cubicBezTo>
                      <a:pt x="218" y="153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7" y="152"/>
                      <a:pt x="217" y="152"/>
                      <a:pt x="217" y="152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1"/>
                    </a:cubicBezTo>
                    <a:cubicBezTo>
                      <a:pt x="218" y="151"/>
                      <a:pt x="218" y="151"/>
                      <a:pt x="218" y="150"/>
                    </a:cubicBezTo>
                    <a:cubicBezTo>
                      <a:pt x="219" y="149"/>
                      <a:pt x="218" y="150"/>
                      <a:pt x="219" y="150"/>
                    </a:cubicBezTo>
                    <a:cubicBezTo>
                      <a:pt x="221" y="149"/>
                      <a:pt x="222" y="148"/>
                      <a:pt x="224" y="148"/>
                    </a:cubicBezTo>
                    <a:cubicBezTo>
                      <a:pt x="225" y="147"/>
                      <a:pt x="227" y="147"/>
                      <a:pt x="229" y="146"/>
                    </a:cubicBezTo>
                    <a:cubicBezTo>
                      <a:pt x="232" y="146"/>
                      <a:pt x="231" y="141"/>
                      <a:pt x="228" y="141"/>
                    </a:cubicBezTo>
                    <a:cubicBezTo>
                      <a:pt x="223" y="141"/>
                      <a:pt x="218" y="141"/>
                      <a:pt x="213" y="143"/>
                    </a:cubicBezTo>
                    <a:cubicBezTo>
                      <a:pt x="213" y="139"/>
                      <a:pt x="213" y="136"/>
                      <a:pt x="211" y="133"/>
                    </a:cubicBezTo>
                    <a:cubicBezTo>
                      <a:pt x="206" y="124"/>
                      <a:pt x="196" y="123"/>
                      <a:pt x="187" y="127"/>
                    </a:cubicBezTo>
                    <a:cubicBezTo>
                      <a:pt x="187" y="126"/>
                      <a:pt x="186" y="126"/>
                      <a:pt x="185" y="127"/>
                    </a:cubicBezTo>
                    <a:cubicBezTo>
                      <a:pt x="183" y="128"/>
                      <a:pt x="181" y="130"/>
                      <a:pt x="179" y="132"/>
                    </a:cubicBezTo>
                    <a:cubicBezTo>
                      <a:pt x="178" y="132"/>
                      <a:pt x="177" y="133"/>
                      <a:pt x="177" y="134"/>
                    </a:cubicBezTo>
                    <a:cubicBezTo>
                      <a:pt x="176" y="134"/>
                      <a:pt x="176" y="135"/>
                      <a:pt x="176" y="135"/>
                    </a:cubicBezTo>
                    <a:cubicBezTo>
                      <a:pt x="176" y="135"/>
                      <a:pt x="176" y="135"/>
                      <a:pt x="176" y="135"/>
                    </a:cubicBezTo>
                    <a:cubicBezTo>
                      <a:pt x="176" y="133"/>
                      <a:pt x="175" y="131"/>
                      <a:pt x="174" y="129"/>
                    </a:cubicBezTo>
                    <a:cubicBezTo>
                      <a:pt x="171" y="123"/>
                      <a:pt x="165" y="121"/>
                      <a:pt x="159" y="121"/>
                    </a:cubicBezTo>
                    <a:cubicBezTo>
                      <a:pt x="159" y="120"/>
                      <a:pt x="158" y="120"/>
                      <a:pt x="157" y="120"/>
                    </a:cubicBezTo>
                    <a:cubicBezTo>
                      <a:pt x="154" y="121"/>
                      <a:pt x="151" y="122"/>
                      <a:pt x="148" y="124"/>
                    </a:cubicBezTo>
                    <a:cubicBezTo>
                      <a:pt x="147" y="124"/>
                      <a:pt x="146" y="125"/>
                      <a:pt x="145" y="126"/>
                    </a:cubicBezTo>
                    <a:cubicBezTo>
                      <a:pt x="144" y="126"/>
                      <a:pt x="144" y="127"/>
                      <a:pt x="144" y="127"/>
                    </a:cubicBezTo>
                    <a:cubicBezTo>
                      <a:pt x="143" y="128"/>
                      <a:pt x="142" y="129"/>
                      <a:pt x="141" y="131"/>
                    </a:cubicBezTo>
                    <a:cubicBezTo>
                      <a:pt x="141" y="129"/>
                      <a:pt x="141" y="128"/>
                      <a:pt x="140" y="127"/>
                    </a:cubicBezTo>
                    <a:cubicBezTo>
                      <a:pt x="138" y="117"/>
                      <a:pt x="129" y="116"/>
                      <a:pt x="121" y="119"/>
                    </a:cubicBezTo>
                    <a:cubicBezTo>
                      <a:pt x="120" y="118"/>
                      <a:pt x="119" y="117"/>
                      <a:pt x="118" y="117"/>
                    </a:cubicBezTo>
                    <a:cubicBezTo>
                      <a:pt x="111" y="119"/>
                      <a:pt x="103" y="124"/>
                      <a:pt x="99" y="131"/>
                    </a:cubicBezTo>
                    <a:cubicBezTo>
                      <a:pt x="99" y="131"/>
                      <a:pt x="99" y="131"/>
                      <a:pt x="98" y="131"/>
                    </a:cubicBezTo>
                    <a:cubicBezTo>
                      <a:pt x="95" y="131"/>
                      <a:pt x="91" y="130"/>
                      <a:pt x="88" y="129"/>
                    </a:cubicBezTo>
                    <a:cubicBezTo>
                      <a:pt x="95" y="109"/>
                      <a:pt x="101" y="89"/>
                      <a:pt x="105" y="69"/>
                    </a:cubicBezTo>
                    <a:cubicBezTo>
                      <a:pt x="106" y="69"/>
                      <a:pt x="107" y="70"/>
                      <a:pt x="108" y="70"/>
                    </a:cubicBezTo>
                    <a:close/>
                    <a:moveTo>
                      <a:pt x="192" y="155"/>
                    </a:moveTo>
                    <a:cubicBezTo>
                      <a:pt x="186" y="158"/>
                      <a:pt x="181" y="157"/>
                      <a:pt x="181" y="150"/>
                    </a:cubicBezTo>
                    <a:cubicBezTo>
                      <a:pt x="180" y="146"/>
                      <a:pt x="181" y="143"/>
                      <a:pt x="183" y="139"/>
                    </a:cubicBezTo>
                    <a:cubicBezTo>
                      <a:pt x="189" y="137"/>
                      <a:pt x="197" y="133"/>
                      <a:pt x="200" y="139"/>
                    </a:cubicBezTo>
                    <a:cubicBezTo>
                      <a:pt x="204" y="145"/>
                      <a:pt x="197" y="152"/>
                      <a:pt x="192" y="155"/>
                    </a:cubicBezTo>
                    <a:close/>
                    <a:moveTo>
                      <a:pt x="163" y="144"/>
                    </a:moveTo>
                    <a:cubicBezTo>
                      <a:pt x="162" y="146"/>
                      <a:pt x="160" y="147"/>
                      <a:pt x="159" y="148"/>
                    </a:cubicBezTo>
                    <a:cubicBezTo>
                      <a:pt x="158" y="149"/>
                      <a:pt x="157" y="149"/>
                      <a:pt x="156" y="149"/>
                    </a:cubicBezTo>
                    <a:cubicBezTo>
                      <a:pt x="152" y="147"/>
                      <a:pt x="147" y="143"/>
                      <a:pt x="147" y="137"/>
                    </a:cubicBezTo>
                    <a:cubicBezTo>
                      <a:pt x="147" y="136"/>
                      <a:pt x="147" y="135"/>
                      <a:pt x="148" y="134"/>
                    </a:cubicBezTo>
                    <a:cubicBezTo>
                      <a:pt x="152" y="133"/>
                      <a:pt x="161" y="129"/>
                      <a:pt x="164" y="133"/>
                    </a:cubicBezTo>
                    <a:cubicBezTo>
                      <a:pt x="166" y="136"/>
                      <a:pt x="164" y="141"/>
                      <a:pt x="163" y="144"/>
                    </a:cubicBezTo>
                    <a:close/>
                    <a:moveTo>
                      <a:pt x="109" y="134"/>
                    </a:moveTo>
                    <a:cubicBezTo>
                      <a:pt x="109" y="134"/>
                      <a:pt x="109" y="134"/>
                      <a:pt x="108" y="134"/>
                    </a:cubicBezTo>
                    <a:cubicBezTo>
                      <a:pt x="109" y="132"/>
                      <a:pt x="111" y="130"/>
                      <a:pt x="112" y="128"/>
                    </a:cubicBezTo>
                    <a:cubicBezTo>
                      <a:pt x="113" y="130"/>
                      <a:pt x="115" y="132"/>
                      <a:pt x="117" y="131"/>
                    </a:cubicBezTo>
                    <a:cubicBezTo>
                      <a:pt x="121" y="130"/>
                      <a:pt x="129" y="125"/>
                      <a:pt x="130" y="131"/>
                    </a:cubicBezTo>
                    <a:cubicBezTo>
                      <a:pt x="131" y="135"/>
                      <a:pt x="127" y="141"/>
                      <a:pt x="124" y="143"/>
                    </a:cubicBezTo>
                    <a:cubicBezTo>
                      <a:pt x="120" y="147"/>
                      <a:pt x="109" y="147"/>
                      <a:pt x="108" y="140"/>
                    </a:cubicBezTo>
                    <a:cubicBezTo>
                      <a:pt x="108" y="140"/>
                      <a:pt x="108" y="140"/>
                      <a:pt x="108" y="140"/>
                    </a:cubicBezTo>
                    <a:cubicBezTo>
                      <a:pt x="108" y="140"/>
                      <a:pt x="108" y="140"/>
                      <a:pt x="108" y="139"/>
                    </a:cubicBezTo>
                    <a:cubicBezTo>
                      <a:pt x="110" y="138"/>
                      <a:pt x="111" y="136"/>
                      <a:pt x="109" y="134"/>
                    </a:cubicBezTo>
                    <a:close/>
                    <a:moveTo>
                      <a:pt x="34" y="266"/>
                    </a:moveTo>
                    <a:cubicBezTo>
                      <a:pt x="32" y="266"/>
                      <a:pt x="31" y="266"/>
                      <a:pt x="29" y="266"/>
                    </a:cubicBezTo>
                    <a:cubicBezTo>
                      <a:pt x="29" y="265"/>
                      <a:pt x="29" y="265"/>
                      <a:pt x="29" y="265"/>
                    </a:cubicBezTo>
                    <a:cubicBezTo>
                      <a:pt x="29" y="263"/>
                      <a:pt x="27" y="262"/>
                      <a:pt x="25" y="262"/>
                    </a:cubicBezTo>
                    <a:cubicBezTo>
                      <a:pt x="28" y="227"/>
                      <a:pt x="34" y="193"/>
                      <a:pt x="40" y="158"/>
                    </a:cubicBezTo>
                    <a:cubicBezTo>
                      <a:pt x="48" y="110"/>
                      <a:pt x="54" y="62"/>
                      <a:pt x="66" y="15"/>
                    </a:cubicBezTo>
                    <a:cubicBezTo>
                      <a:pt x="67" y="16"/>
                      <a:pt x="69" y="16"/>
                      <a:pt x="70" y="16"/>
                    </a:cubicBezTo>
                    <a:cubicBezTo>
                      <a:pt x="77" y="15"/>
                      <a:pt x="98" y="10"/>
                      <a:pt x="98" y="23"/>
                    </a:cubicBezTo>
                    <a:cubicBezTo>
                      <a:pt x="97" y="40"/>
                      <a:pt x="94" y="56"/>
                      <a:pt x="90" y="73"/>
                    </a:cubicBezTo>
                    <a:cubicBezTo>
                      <a:pt x="85" y="97"/>
                      <a:pt x="76" y="121"/>
                      <a:pt x="67" y="144"/>
                    </a:cubicBezTo>
                    <a:cubicBezTo>
                      <a:pt x="53" y="184"/>
                      <a:pt x="37" y="224"/>
                      <a:pt x="34" y="266"/>
                    </a:cubicBezTo>
                    <a:close/>
                    <a:moveTo>
                      <a:pt x="81" y="223"/>
                    </a:moveTo>
                    <a:cubicBezTo>
                      <a:pt x="77" y="230"/>
                      <a:pt x="67" y="227"/>
                      <a:pt x="62" y="223"/>
                    </a:cubicBezTo>
                    <a:cubicBezTo>
                      <a:pt x="57" y="218"/>
                      <a:pt x="59" y="210"/>
                      <a:pt x="64" y="204"/>
                    </a:cubicBezTo>
                    <a:cubicBezTo>
                      <a:pt x="64" y="204"/>
                      <a:pt x="65" y="204"/>
                      <a:pt x="65" y="204"/>
                    </a:cubicBezTo>
                    <a:cubicBezTo>
                      <a:pt x="71" y="204"/>
                      <a:pt x="79" y="201"/>
                      <a:pt x="83" y="207"/>
                    </a:cubicBezTo>
                    <a:cubicBezTo>
                      <a:pt x="85" y="212"/>
                      <a:pt x="84" y="219"/>
                      <a:pt x="81" y="223"/>
                    </a:cubicBezTo>
                    <a:close/>
                    <a:moveTo>
                      <a:pt x="101" y="230"/>
                    </a:moveTo>
                    <a:cubicBezTo>
                      <a:pt x="100" y="231"/>
                      <a:pt x="96" y="232"/>
                      <a:pt x="97" y="232"/>
                    </a:cubicBezTo>
                    <a:cubicBezTo>
                      <a:pt x="96" y="231"/>
                      <a:pt x="96" y="227"/>
                      <a:pt x="97" y="226"/>
                    </a:cubicBezTo>
                    <a:cubicBezTo>
                      <a:pt x="97" y="222"/>
                      <a:pt x="99" y="216"/>
                      <a:pt x="101" y="212"/>
                    </a:cubicBezTo>
                    <a:cubicBezTo>
                      <a:pt x="105" y="211"/>
                      <a:pt x="110" y="209"/>
                      <a:pt x="110" y="214"/>
                    </a:cubicBezTo>
                    <a:cubicBezTo>
                      <a:pt x="111" y="220"/>
                      <a:pt x="106" y="227"/>
                      <a:pt x="101" y="230"/>
                    </a:cubicBezTo>
                    <a:close/>
                    <a:moveTo>
                      <a:pt x="134" y="237"/>
                    </a:moveTo>
                    <a:cubicBezTo>
                      <a:pt x="128" y="239"/>
                      <a:pt x="124" y="238"/>
                      <a:pt x="125" y="231"/>
                    </a:cubicBezTo>
                    <a:cubicBezTo>
                      <a:pt x="125" y="228"/>
                      <a:pt x="126" y="225"/>
                      <a:pt x="127" y="222"/>
                    </a:cubicBezTo>
                    <a:cubicBezTo>
                      <a:pt x="132" y="222"/>
                      <a:pt x="138" y="221"/>
                      <a:pt x="140" y="226"/>
                    </a:cubicBezTo>
                    <a:cubicBezTo>
                      <a:pt x="142" y="231"/>
                      <a:pt x="139" y="236"/>
                      <a:pt x="134" y="237"/>
                    </a:cubicBezTo>
                    <a:close/>
                    <a:moveTo>
                      <a:pt x="167" y="245"/>
                    </a:moveTo>
                    <a:cubicBezTo>
                      <a:pt x="166" y="245"/>
                      <a:pt x="163" y="247"/>
                      <a:pt x="163" y="247"/>
                    </a:cubicBezTo>
                    <a:cubicBezTo>
                      <a:pt x="163" y="247"/>
                      <a:pt x="162" y="246"/>
                      <a:pt x="162" y="244"/>
                    </a:cubicBezTo>
                    <a:cubicBezTo>
                      <a:pt x="162" y="239"/>
                      <a:pt x="164" y="233"/>
                      <a:pt x="167" y="229"/>
                    </a:cubicBezTo>
                    <a:cubicBezTo>
                      <a:pt x="168" y="229"/>
                      <a:pt x="168" y="228"/>
                      <a:pt x="168" y="228"/>
                    </a:cubicBezTo>
                    <a:cubicBezTo>
                      <a:pt x="171" y="227"/>
                      <a:pt x="174" y="227"/>
                      <a:pt x="175" y="230"/>
                    </a:cubicBezTo>
                    <a:cubicBezTo>
                      <a:pt x="175" y="236"/>
                      <a:pt x="171" y="241"/>
                      <a:pt x="167" y="245"/>
                    </a:cubicBezTo>
                    <a:close/>
                    <a:moveTo>
                      <a:pt x="210" y="238"/>
                    </a:moveTo>
                    <a:cubicBezTo>
                      <a:pt x="203" y="237"/>
                      <a:pt x="195" y="236"/>
                      <a:pt x="187" y="235"/>
                    </a:cubicBezTo>
                    <a:cubicBezTo>
                      <a:pt x="188" y="232"/>
                      <a:pt x="187" y="229"/>
                      <a:pt x="187" y="226"/>
                    </a:cubicBezTo>
                    <a:cubicBezTo>
                      <a:pt x="183" y="214"/>
                      <a:pt x="170" y="214"/>
                      <a:pt x="162" y="221"/>
                    </a:cubicBezTo>
                    <a:cubicBezTo>
                      <a:pt x="160" y="222"/>
                      <a:pt x="160" y="224"/>
                      <a:pt x="160" y="225"/>
                    </a:cubicBezTo>
                    <a:cubicBezTo>
                      <a:pt x="157" y="228"/>
                      <a:pt x="155" y="231"/>
                      <a:pt x="153" y="234"/>
                    </a:cubicBezTo>
                    <a:cubicBezTo>
                      <a:pt x="154" y="231"/>
                      <a:pt x="154" y="227"/>
                      <a:pt x="153" y="223"/>
                    </a:cubicBezTo>
                    <a:cubicBezTo>
                      <a:pt x="150" y="215"/>
                      <a:pt x="141" y="209"/>
                      <a:pt x="132" y="209"/>
                    </a:cubicBezTo>
                    <a:cubicBezTo>
                      <a:pt x="131" y="208"/>
                      <a:pt x="130" y="208"/>
                      <a:pt x="129" y="209"/>
                    </a:cubicBezTo>
                    <a:cubicBezTo>
                      <a:pt x="128" y="209"/>
                      <a:pt x="128" y="210"/>
                      <a:pt x="127" y="210"/>
                    </a:cubicBezTo>
                    <a:cubicBezTo>
                      <a:pt x="125" y="211"/>
                      <a:pt x="124" y="212"/>
                      <a:pt x="122" y="213"/>
                    </a:cubicBezTo>
                    <a:cubicBezTo>
                      <a:pt x="122" y="214"/>
                      <a:pt x="122" y="214"/>
                      <a:pt x="122" y="215"/>
                    </a:cubicBezTo>
                    <a:cubicBezTo>
                      <a:pt x="121" y="215"/>
                      <a:pt x="121" y="215"/>
                      <a:pt x="121" y="216"/>
                    </a:cubicBezTo>
                    <a:cubicBezTo>
                      <a:pt x="121" y="214"/>
                      <a:pt x="121" y="212"/>
                      <a:pt x="120" y="211"/>
                    </a:cubicBezTo>
                    <a:cubicBezTo>
                      <a:pt x="120" y="206"/>
                      <a:pt x="116" y="202"/>
                      <a:pt x="111" y="201"/>
                    </a:cubicBezTo>
                    <a:cubicBezTo>
                      <a:pt x="105" y="199"/>
                      <a:pt x="99" y="202"/>
                      <a:pt x="94" y="206"/>
                    </a:cubicBezTo>
                    <a:cubicBezTo>
                      <a:pt x="94" y="205"/>
                      <a:pt x="94" y="204"/>
                      <a:pt x="93" y="203"/>
                    </a:cubicBezTo>
                    <a:cubicBezTo>
                      <a:pt x="89" y="194"/>
                      <a:pt x="79" y="190"/>
                      <a:pt x="69" y="193"/>
                    </a:cubicBezTo>
                    <a:cubicBezTo>
                      <a:pt x="69" y="193"/>
                      <a:pt x="69" y="193"/>
                      <a:pt x="69" y="193"/>
                    </a:cubicBezTo>
                    <a:cubicBezTo>
                      <a:pt x="68" y="193"/>
                      <a:pt x="66" y="194"/>
                      <a:pt x="64" y="195"/>
                    </a:cubicBezTo>
                    <a:cubicBezTo>
                      <a:pt x="71" y="175"/>
                      <a:pt x="79" y="156"/>
                      <a:pt x="86" y="136"/>
                    </a:cubicBezTo>
                    <a:cubicBezTo>
                      <a:pt x="89" y="137"/>
                      <a:pt x="92" y="138"/>
                      <a:pt x="96" y="139"/>
                    </a:cubicBezTo>
                    <a:cubicBezTo>
                      <a:pt x="96" y="139"/>
                      <a:pt x="97" y="140"/>
                      <a:pt x="97" y="140"/>
                    </a:cubicBezTo>
                    <a:cubicBezTo>
                      <a:pt x="97" y="141"/>
                      <a:pt x="97" y="142"/>
                      <a:pt x="97" y="143"/>
                    </a:cubicBezTo>
                    <a:cubicBezTo>
                      <a:pt x="100" y="157"/>
                      <a:pt x="119" y="160"/>
                      <a:pt x="129" y="153"/>
                    </a:cubicBezTo>
                    <a:cubicBezTo>
                      <a:pt x="133" y="151"/>
                      <a:pt x="136" y="148"/>
                      <a:pt x="138" y="144"/>
                    </a:cubicBezTo>
                    <a:cubicBezTo>
                      <a:pt x="138" y="147"/>
                      <a:pt x="140" y="150"/>
                      <a:pt x="143" y="153"/>
                    </a:cubicBezTo>
                    <a:cubicBezTo>
                      <a:pt x="150" y="162"/>
                      <a:pt x="163" y="163"/>
                      <a:pt x="170" y="154"/>
                    </a:cubicBezTo>
                    <a:cubicBezTo>
                      <a:pt x="170" y="154"/>
                      <a:pt x="171" y="154"/>
                      <a:pt x="171" y="153"/>
                    </a:cubicBezTo>
                    <a:cubicBezTo>
                      <a:pt x="171" y="154"/>
                      <a:pt x="171" y="154"/>
                      <a:pt x="171" y="154"/>
                    </a:cubicBezTo>
                    <a:cubicBezTo>
                      <a:pt x="172" y="169"/>
                      <a:pt x="187" y="171"/>
                      <a:pt x="199" y="165"/>
                    </a:cubicBezTo>
                    <a:cubicBezTo>
                      <a:pt x="202" y="163"/>
                      <a:pt x="205" y="161"/>
                      <a:pt x="208" y="157"/>
                    </a:cubicBezTo>
                    <a:cubicBezTo>
                      <a:pt x="209" y="160"/>
                      <a:pt x="211" y="163"/>
                      <a:pt x="213" y="165"/>
                    </a:cubicBezTo>
                    <a:cubicBezTo>
                      <a:pt x="219" y="172"/>
                      <a:pt x="233" y="179"/>
                      <a:pt x="242" y="174"/>
                    </a:cubicBezTo>
                    <a:cubicBezTo>
                      <a:pt x="237" y="197"/>
                      <a:pt x="230" y="219"/>
                      <a:pt x="225" y="241"/>
                    </a:cubicBezTo>
                    <a:cubicBezTo>
                      <a:pt x="221" y="238"/>
                      <a:pt x="215" y="239"/>
                      <a:pt x="210" y="238"/>
                    </a:cubicBezTo>
                    <a:close/>
                    <a:moveTo>
                      <a:pt x="289" y="100"/>
                    </a:moveTo>
                    <a:cubicBezTo>
                      <a:pt x="283" y="124"/>
                      <a:pt x="279" y="149"/>
                      <a:pt x="274" y="173"/>
                    </a:cubicBezTo>
                    <a:cubicBezTo>
                      <a:pt x="267" y="209"/>
                      <a:pt x="258" y="244"/>
                      <a:pt x="248" y="279"/>
                    </a:cubicBezTo>
                    <a:cubicBezTo>
                      <a:pt x="244" y="296"/>
                      <a:pt x="247" y="298"/>
                      <a:pt x="230" y="295"/>
                    </a:cubicBezTo>
                    <a:cubicBezTo>
                      <a:pt x="228" y="295"/>
                      <a:pt x="226" y="295"/>
                      <a:pt x="224" y="295"/>
                    </a:cubicBezTo>
                    <a:cubicBezTo>
                      <a:pt x="235" y="250"/>
                      <a:pt x="249" y="206"/>
                      <a:pt x="259" y="162"/>
                    </a:cubicBezTo>
                    <a:cubicBezTo>
                      <a:pt x="268" y="122"/>
                      <a:pt x="273" y="80"/>
                      <a:pt x="278" y="40"/>
                    </a:cubicBezTo>
                    <a:cubicBezTo>
                      <a:pt x="279" y="40"/>
                      <a:pt x="279" y="40"/>
                      <a:pt x="279" y="40"/>
                    </a:cubicBezTo>
                    <a:cubicBezTo>
                      <a:pt x="308" y="41"/>
                      <a:pt x="292" y="85"/>
                      <a:pt x="289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89" name="Freeform 489"/>
              <p:cNvSpPr/>
              <p:nvPr/>
            </p:nvSpPr>
            <p:spPr bwMode="auto">
              <a:xfrm>
                <a:off x="4011" y="3363"/>
                <a:ext cx="63" cy="55"/>
              </a:xfrm>
              <a:custGeom>
                <a:avLst/>
                <a:gdLst>
                  <a:gd name="T0" fmla="*/ 15 w 31"/>
                  <a:gd name="T1" fmla="*/ 0 h 27"/>
                  <a:gd name="T2" fmla="*/ 8 w 31"/>
                  <a:gd name="T3" fmla="*/ 19 h 27"/>
                  <a:gd name="T4" fmla="*/ 8 w 31"/>
                  <a:gd name="T5" fmla="*/ 19 h 27"/>
                  <a:gd name="T6" fmla="*/ 8 w 31"/>
                  <a:gd name="T7" fmla="*/ 20 h 27"/>
                  <a:gd name="T8" fmla="*/ 23 w 31"/>
                  <a:gd name="T9" fmla="*/ 20 h 27"/>
                  <a:gd name="T10" fmla="*/ 23 w 31"/>
                  <a:gd name="T11" fmla="*/ 19 h 27"/>
                  <a:gd name="T12" fmla="*/ 23 w 31"/>
                  <a:gd name="T13" fmla="*/ 19 h 27"/>
                  <a:gd name="T14" fmla="*/ 15 w 31"/>
                  <a:gd name="T1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27">
                    <a:moveTo>
                      <a:pt x="15" y="0"/>
                    </a:moveTo>
                    <a:cubicBezTo>
                      <a:pt x="6" y="0"/>
                      <a:pt x="0" y="12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10" y="27"/>
                      <a:pt x="20" y="27"/>
                      <a:pt x="23" y="20"/>
                    </a:cubicBezTo>
                    <a:cubicBezTo>
                      <a:pt x="23" y="20"/>
                      <a:pt x="23" y="19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31" y="12"/>
                      <a:pt x="2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0" name="Freeform 490"/>
              <p:cNvSpPr>
                <a:spLocks noEditPoints="1"/>
              </p:cNvSpPr>
              <p:nvPr/>
            </p:nvSpPr>
            <p:spPr bwMode="auto">
              <a:xfrm>
                <a:off x="3892" y="3535"/>
                <a:ext cx="121" cy="121"/>
              </a:xfrm>
              <a:custGeom>
                <a:avLst/>
                <a:gdLst>
                  <a:gd name="T0" fmla="*/ 33 w 60"/>
                  <a:gd name="T1" fmla="*/ 1 h 60"/>
                  <a:gd name="T2" fmla="*/ 30 w 60"/>
                  <a:gd name="T3" fmla="*/ 5 h 60"/>
                  <a:gd name="T4" fmla="*/ 4 w 60"/>
                  <a:gd name="T5" fmla="*/ 29 h 60"/>
                  <a:gd name="T6" fmla="*/ 31 w 60"/>
                  <a:gd name="T7" fmla="*/ 56 h 60"/>
                  <a:gd name="T8" fmla="*/ 57 w 60"/>
                  <a:gd name="T9" fmla="*/ 28 h 60"/>
                  <a:gd name="T10" fmla="*/ 33 w 60"/>
                  <a:gd name="T11" fmla="*/ 1 h 60"/>
                  <a:gd name="T12" fmla="*/ 33 w 60"/>
                  <a:gd name="T13" fmla="*/ 44 h 60"/>
                  <a:gd name="T14" fmla="*/ 16 w 60"/>
                  <a:gd name="T15" fmla="*/ 32 h 60"/>
                  <a:gd name="T16" fmla="*/ 40 w 60"/>
                  <a:gd name="T17" fmla="*/ 11 h 60"/>
                  <a:gd name="T18" fmla="*/ 46 w 60"/>
                  <a:gd name="T19" fmla="*/ 24 h 60"/>
                  <a:gd name="T20" fmla="*/ 33 w 60"/>
                  <a:gd name="T21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60">
                    <a:moveTo>
                      <a:pt x="33" y="1"/>
                    </a:moveTo>
                    <a:cubicBezTo>
                      <a:pt x="31" y="1"/>
                      <a:pt x="30" y="3"/>
                      <a:pt x="30" y="5"/>
                    </a:cubicBezTo>
                    <a:cubicBezTo>
                      <a:pt x="18" y="7"/>
                      <a:pt x="6" y="19"/>
                      <a:pt x="4" y="29"/>
                    </a:cubicBezTo>
                    <a:cubicBezTo>
                      <a:pt x="0" y="45"/>
                      <a:pt x="16" y="60"/>
                      <a:pt x="31" y="56"/>
                    </a:cubicBezTo>
                    <a:cubicBezTo>
                      <a:pt x="44" y="53"/>
                      <a:pt x="54" y="40"/>
                      <a:pt x="57" y="28"/>
                    </a:cubicBezTo>
                    <a:cubicBezTo>
                      <a:pt x="60" y="14"/>
                      <a:pt x="48" y="0"/>
                      <a:pt x="33" y="1"/>
                    </a:cubicBezTo>
                    <a:close/>
                    <a:moveTo>
                      <a:pt x="33" y="44"/>
                    </a:moveTo>
                    <a:cubicBezTo>
                      <a:pt x="24" y="49"/>
                      <a:pt x="14" y="43"/>
                      <a:pt x="16" y="32"/>
                    </a:cubicBezTo>
                    <a:cubicBezTo>
                      <a:pt x="18" y="21"/>
                      <a:pt x="30" y="13"/>
                      <a:pt x="40" y="11"/>
                    </a:cubicBezTo>
                    <a:cubicBezTo>
                      <a:pt x="45" y="13"/>
                      <a:pt x="47" y="17"/>
                      <a:pt x="46" y="24"/>
                    </a:cubicBezTo>
                    <a:cubicBezTo>
                      <a:pt x="46" y="32"/>
                      <a:pt x="39" y="40"/>
                      <a:pt x="33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1" name="Freeform 491"/>
              <p:cNvSpPr>
                <a:spLocks noEditPoints="1"/>
              </p:cNvSpPr>
              <p:nvPr/>
            </p:nvSpPr>
            <p:spPr bwMode="auto">
              <a:xfrm>
                <a:off x="3721" y="3168"/>
                <a:ext cx="617" cy="532"/>
              </a:xfrm>
              <a:custGeom>
                <a:avLst/>
                <a:gdLst>
                  <a:gd name="T0" fmla="*/ 302 w 306"/>
                  <a:gd name="T1" fmla="*/ 88 h 264"/>
                  <a:gd name="T2" fmla="*/ 298 w 306"/>
                  <a:gd name="T3" fmla="*/ 84 h 264"/>
                  <a:gd name="T4" fmla="*/ 277 w 306"/>
                  <a:gd name="T5" fmla="*/ 91 h 264"/>
                  <a:gd name="T6" fmla="*/ 237 w 306"/>
                  <a:gd name="T7" fmla="*/ 100 h 264"/>
                  <a:gd name="T8" fmla="*/ 195 w 306"/>
                  <a:gd name="T9" fmla="*/ 107 h 264"/>
                  <a:gd name="T10" fmla="*/ 261 w 306"/>
                  <a:gd name="T11" fmla="*/ 24 h 264"/>
                  <a:gd name="T12" fmla="*/ 259 w 306"/>
                  <a:gd name="T13" fmla="*/ 15 h 264"/>
                  <a:gd name="T14" fmla="*/ 263 w 306"/>
                  <a:gd name="T15" fmla="*/ 12 h 264"/>
                  <a:gd name="T16" fmla="*/ 256 w 306"/>
                  <a:gd name="T17" fmla="*/ 3 h 264"/>
                  <a:gd name="T18" fmla="*/ 157 w 306"/>
                  <a:gd name="T19" fmla="*/ 68 h 264"/>
                  <a:gd name="T20" fmla="*/ 129 w 306"/>
                  <a:gd name="T21" fmla="*/ 112 h 264"/>
                  <a:gd name="T22" fmla="*/ 101 w 306"/>
                  <a:gd name="T23" fmla="*/ 114 h 264"/>
                  <a:gd name="T24" fmla="*/ 100 w 306"/>
                  <a:gd name="T25" fmla="*/ 114 h 264"/>
                  <a:gd name="T26" fmla="*/ 48 w 306"/>
                  <a:gd name="T27" fmla="*/ 88 h 264"/>
                  <a:gd name="T28" fmla="*/ 4 w 306"/>
                  <a:gd name="T29" fmla="*/ 130 h 264"/>
                  <a:gd name="T30" fmla="*/ 108 w 306"/>
                  <a:gd name="T31" fmla="*/ 146 h 264"/>
                  <a:gd name="T32" fmla="*/ 108 w 306"/>
                  <a:gd name="T33" fmla="*/ 146 h 264"/>
                  <a:gd name="T34" fmla="*/ 126 w 306"/>
                  <a:gd name="T35" fmla="*/ 147 h 264"/>
                  <a:gd name="T36" fmla="*/ 128 w 306"/>
                  <a:gd name="T37" fmla="*/ 166 h 264"/>
                  <a:gd name="T38" fmla="*/ 133 w 306"/>
                  <a:gd name="T39" fmla="*/ 166 h 264"/>
                  <a:gd name="T40" fmla="*/ 135 w 306"/>
                  <a:gd name="T41" fmla="*/ 144 h 264"/>
                  <a:gd name="T42" fmla="*/ 135 w 306"/>
                  <a:gd name="T43" fmla="*/ 140 h 264"/>
                  <a:gd name="T44" fmla="*/ 139 w 306"/>
                  <a:gd name="T45" fmla="*/ 109 h 264"/>
                  <a:gd name="T46" fmla="*/ 185 w 306"/>
                  <a:gd name="T47" fmla="*/ 62 h 264"/>
                  <a:gd name="T48" fmla="*/ 240 w 306"/>
                  <a:gd name="T49" fmla="*/ 29 h 264"/>
                  <a:gd name="T50" fmla="*/ 189 w 306"/>
                  <a:gd name="T51" fmla="*/ 94 h 264"/>
                  <a:gd name="T52" fmla="*/ 155 w 306"/>
                  <a:gd name="T53" fmla="*/ 167 h 264"/>
                  <a:gd name="T54" fmla="*/ 103 w 306"/>
                  <a:gd name="T55" fmla="*/ 248 h 264"/>
                  <a:gd name="T56" fmla="*/ 73 w 306"/>
                  <a:gd name="T57" fmla="*/ 217 h 264"/>
                  <a:gd name="T58" fmla="*/ 124 w 306"/>
                  <a:gd name="T59" fmla="*/ 170 h 264"/>
                  <a:gd name="T60" fmla="*/ 123 w 306"/>
                  <a:gd name="T61" fmla="*/ 162 h 264"/>
                  <a:gd name="T62" fmla="*/ 61 w 306"/>
                  <a:gd name="T63" fmla="*/ 224 h 264"/>
                  <a:gd name="T64" fmla="*/ 110 w 306"/>
                  <a:gd name="T65" fmla="*/ 259 h 264"/>
                  <a:gd name="T66" fmla="*/ 165 w 306"/>
                  <a:gd name="T67" fmla="*/ 190 h 264"/>
                  <a:gd name="T68" fmla="*/ 168 w 306"/>
                  <a:gd name="T69" fmla="*/ 160 h 264"/>
                  <a:gd name="T70" fmla="*/ 170 w 306"/>
                  <a:gd name="T71" fmla="*/ 147 h 264"/>
                  <a:gd name="T72" fmla="*/ 304 w 306"/>
                  <a:gd name="T73" fmla="*/ 97 h 264"/>
                  <a:gd name="T74" fmla="*/ 302 w 306"/>
                  <a:gd name="T75" fmla="*/ 88 h 264"/>
                  <a:gd name="T76" fmla="*/ 126 w 306"/>
                  <a:gd name="T77" fmla="*/ 137 h 264"/>
                  <a:gd name="T78" fmla="*/ 108 w 306"/>
                  <a:gd name="T79" fmla="*/ 137 h 264"/>
                  <a:gd name="T80" fmla="*/ 104 w 306"/>
                  <a:gd name="T81" fmla="*/ 143 h 264"/>
                  <a:gd name="T82" fmla="*/ 104 w 306"/>
                  <a:gd name="T83" fmla="*/ 143 h 264"/>
                  <a:gd name="T84" fmla="*/ 15 w 306"/>
                  <a:gd name="T85" fmla="*/ 128 h 264"/>
                  <a:gd name="T86" fmla="*/ 48 w 306"/>
                  <a:gd name="T87" fmla="*/ 99 h 264"/>
                  <a:gd name="T88" fmla="*/ 92 w 306"/>
                  <a:gd name="T89" fmla="*/ 120 h 264"/>
                  <a:gd name="T90" fmla="*/ 100 w 306"/>
                  <a:gd name="T91" fmla="*/ 121 h 264"/>
                  <a:gd name="T92" fmla="*/ 101 w 306"/>
                  <a:gd name="T93" fmla="*/ 121 h 264"/>
                  <a:gd name="T94" fmla="*/ 128 w 306"/>
                  <a:gd name="T95" fmla="*/ 123 h 264"/>
                  <a:gd name="T96" fmla="*/ 126 w 306"/>
                  <a:gd name="T97" fmla="*/ 137 h 264"/>
                  <a:gd name="T98" fmla="*/ 173 w 306"/>
                  <a:gd name="T99" fmla="*/ 141 h 264"/>
                  <a:gd name="T100" fmla="*/ 186 w 306"/>
                  <a:gd name="T101" fmla="*/ 118 h 264"/>
                  <a:gd name="T102" fmla="*/ 240 w 306"/>
                  <a:gd name="T103" fmla="*/ 111 h 264"/>
                  <a:gd name="T104" fmla="*/ 281 w 306"/>
                  <a:gd name="T105" fmla="*/ 104 h 264"/>
                  <a:gd name="T106" fmla="*/ 173 w 306"/>
                  <a:gd name="T107" fmla="*/ 141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06" h="264">
                    <a:moveTo>
                      <a:pt x="302" y="88"/>
                    </a:moveTo>
                    <a:cubicBezTo>
                      <a:pt x="302" y="86"/>
                      <a:pt x="300" y="84"/>
                      <a:pt x="298" y="84"/>
                    </a:cubicBezTo>
                    <a:cubicBezTo>
                      <a:pt x="291" y="84"/>
                      <a:pt x="284" y="89"/>
                      <a:pt x="277" y="91"/>
                    </a:cubicBezTo>
                    <a:cubicBezTo>
                      <a:pt x="264" y="95"/>
                      <a:pt x="250" y="98"/>
                      <a:pt x="237" y="100"/>
                    </a:cubicBezTo>
                    <a:cubicBezTo>
                      <a:pt x="227" y="102"/>
                      <a:pt x="209" y="103"/>
                      <a:pt x="195" y="107"/>
                    </a:cubicBezTo>
                    <a:cubicBezTo>
                      <a:pt x="216" y="78"/>
                      <a:pt x="237" y="50"/>
                      <a:pt x="261" y="24"/>
                    </a:cubicBezTo>
                    <a:cubicBezTo>
                      <a:pt x="264" y="21"/>
                      <a:pt x="262" y="17"/>
                      <a:pt x="259" y="15"/>
                    </a:cubicBezTo>
                    <a:cubicBezTo>
                      <a:pt x="261" y="14"/>
                      <a:pt x="262" y="13"/>
                      <a:pt x="263" y="12"/>
                    </a:cubicBezTo>
                    <a:cubicBezTo>
                      <a:pt x="268" y="8"/>
                      <a:pt x="261" y="0"/>
                      <a:pt x="256" y="3"/>
                    </a:cubicBezTo>
                    <a:cubicBezTo>
                      <a:pt x="225" y="27"/>
                      <a:pt x="189" y="44"/>
                      <a:pt x="157" y="68"/>
                    </a:cubicBezTo>
                    <a:cubicBezTo>
                      <a:pt x="142" y="80"/>
                      <a:pt x="133" y="95"/>
                      <a:pt x="129" y="112"/>
                    </a:cubicBezTo>
                    <a:cubicBezTo>
                      <a:pt x="120" y="112"/>
                      <a:pt x="110" y="113"/>
                      <a:pt x="101" y="114"/>
                    </a:cubicBezTo>
                    <a:cubicBezTo>
                      <a:pt x="101" y="114"/>
                      <a:pt x="100" y="114"/>
                      <a:pt x="100" y="114"/>
                    </a:cubicBezTo>
                    <a:cubicBezTo>
                      <a:pt x="90" y="93"/>
                      <a:pt x="71" y="84"/>
                      <a:pt x="48" y="88"/>
                    </a:cubicBezTo>
                    <a:cubicBezTo>
                      <a:pt x="28" y="91"/>
                      <a:pt x="6" y="109"/>
                      <a:pt x="4" y="130"/>
                    </a:cubicBezTo>
                    <a:cubicBezTo>
                      <a:pt x="0" y="184"/>
                      <a:pt x="89" y="188"/>
                      <a:pt x="108" y="146"/>
                    </a:cubicBezTo>
                    <a:cubicBezTo>
                      <a:pt x="108" y="146"/>
                      <a:pt x="108" y="146"/>
                      <a:pt x="108" y="146"/>
                    </a:cubicBezTo>
                    <a:cubicBezTo>
                      <a:pt x="114" y="146"/>
                      <a:pt x="120" y="147"/>
                      <a:pt x="126" y="147"/>
                    </a:cubicBezTo>
                    <a:cubicBezTo>
                      <a:pt x="127" y="153"/>
                      <a:pt x="127" y="160"/>
                      <a:pt x="128" y="166"/>
                    </a:cubicBezTo>
                    <a:cubicBezTo>
                      <a:pt x="128" y="170"/>
                      <a:pt x="133" y="170"/>
                      <a:pt x="133" y="166"/>
                    </a:cubicBezTo>
                    <a:cubicBezTo>
                      <a:pt x="134" y="159"/>
                      <a:pt x="134" y="151"/>
                      <a:pt x="135" y="144"/>
                    </a:cubicBezTo>
                    <a:cubicBezTo>
                      <a:pt x="135" y="143"/>
                      <a:pt x="135" y="142"/>
                      <a:pt x="135" y="140"/>
                    </a:cubicBezTo>
                    <a:cubicBezTo>
                      <a:pt x="136" y="130"/>
                      <a:pt x="136" y="120"/>
                      <a:pt x="139" y="109"/>
                    </a:cubicBezTo>
                    <a:cubicBezTo>
                      <a:pt x="143" y="88"/>
                      <a:pt x="168" y="73"/>
                      <a:pt x="185" y="62"/>
                    </a:cubicBezTo>
                    <a:cubicBezTo>
                      <a:pt x="203" y="50"/>
                      <a:pt x="222" y="41"/>
                      <a:pt x="240" y="29"/>
                    </a:cubicBezTo>
                    <a:cubicBezTo>
                      <a:pt x="222" y="49"/>
                      <a:pt x="206" y="72"/>
                      <a:pt x="189" y="94"/>
                    </a:cubicBezTo>
                    <a:cubicBezTo>
                      <a:pt x="171" y="119"/>
                      <a:pt x="157" y="136"/>
                      <a:pt x="155" y="167"/>
                    </a:cubicBezTo>
                    <a:cubicBezTo>
                      <a:pt x="152" y="202"/>
                      <a:pt x="145" y="243"/>
                      <a:pt x="103" y="248"/>
                    </a:cubicBezTo>
                    <a:cubicBezTo>
                      <a:pt x="84" y="250"/>
                      <a:pt x="74" y="235"/>
                      <a:pt x="73" y="217"/>
                    </a:cubicBezTo>
                    <a:cubicBezTo>
                      <a:pt x="71" y="190"/>
                      <a:pt x="101" y="174"/>
                      <a:pt x="124" y="170"/>
                    </a:cubicBezTo>
                    <a:cubicBezTo>
                      <a:pt x="128" y="169"/>
                      <a:pt x="127" y="162"/>
                      <a:pt x="123" y="162"/>
                    </a:cubicBezTo>
                    <a:cubicBezTo>
                      <a:pt x="87" y="161"/>
                      <a:pt x="59" y="189"/>
                      <a:pt x="61" y="224"/>
                    </a:cubicBezTo>
                    <a:cubicBezTo>
                      <a:pt x="62" y="249"/>
                      <a:pt x="87" y="264"/>
                      <a:pt x="110" y="259"/>
                    </a:cubicBezTo>
                    <a:cubicBezTo>
                      <a:pt x="144" y="251"/>
                      <a:pt x="162" y="223"/>
                      <a:pt x="165" y="190"/>
                    </a:cubicBezTo>
                    <a:cubicBezTo>
                      <a:pt x="166" y="180"/>
                      <a:pt x="167" y="170"/>
                      <a:pt x="168" y="160"/>
                    </a:cubicBezTo>
                    <a:cubicBezTo>
                      <a:pt x="168" y="155"/>
                      <a:pt x="169" y="151"/>
                      <a:pt x="170" y="147"/>
                    </a:cubicBezTo>
                    <a:cubicBezTo>
                      <a:pt x="220" y="149"/>
                      <a:pt x="276" y="143"/>
                      <a:pt x="304" y="97"/>
                    </a:cubicBezTo>
                    <a:cubicBezTo>
                      <a:pt x="306" y="93"/>
                      <a:pt x="305" y="90"/>
                      <a:pt x="302" y="88"/>
                    </a:cubicBezTo>
                    <a:close/>
                    <a:moveTo>
                      <a:pt x="126" y="137"/>
                    </a:moveTo>
                    <a:cubicBezTo>
                      <a:pt x="120" y="137"/>
                      <a:pt x="114" y="137"/>
                      <a:pt x="108" y="137"/>
                    </a:cubicBezTo>
                    <a:cubicBezTo>
                      <a:pt x="105" y="137"/>
                      <a:pt x="104" y="140"/>
                      <a:pt x="104" y="143"/>
                    </a:cubicBezTo>
                    <a:cubicBezTo>
                      <a:pt x="104" y="143"/>
                      <a:pt x="104" y="143"/>
                      <a:pt x="104" y="143"/>
                    </a:cubicBezTo>
                    <a:cubicBezTo>
                      <a:pt x="85" y="170"/>
                      <a:pt x="7" y="175"/>
                      <a:pt x="15" y="128"/>
                    </a:cubicBezTo>
                    <a:cubicBezTo>
                      <a:pt x="18" y="113"/>
                      <a:pt x="34" y="103"/>
                      <a:pt x="48" y="99"/>
                    </a:cubicBezTo>
                    <a:cubicBezTo>
                      <a:pt x="67" y="93"/>
                      <a:pt x="84" y="102"/>
                      <a:pt x="92" y="120"/>
                    </a:cubicBezTo>
                    <a:cubicBezTo>
                      <a:pt x="93" y="124"/>
                      <a:pt x="97" y="123"/>
                      <a:pt x="100" y="121"/>
                    </a:cubicBezTo>
                    <a:cubicBezTo>
                      <a:pt x="100" y="121"/>
                      <a:pt x="101" y="121"/>
                      <a:pt x="101" y="121"/>
                    </a:cubicBezTo>
                    <a:cubicBezTo>
                      <a:pt x="110" y="122"/>
                      <a:pt x="119" y="123"/>
                      <a:pt x="128" y="123"/>
                    </a:cubicBezTo>
                    <a:cubicBezTo>
                      <a:pt x="127" y="127"/>
                      <a:pt x="127" y="132"/>
                      <a:pt x="126" y="137"/>
                    </a:cubicBezTo>
                    <a:close/>
                    <a:moveTo>
                      <a:pt x="173" y="141"/>
                    </a:moveTo>
                    <a:cubicBezTo>
                      <a:pt x="176" y="133"/>
                      <a:pt x="181" y="125"/>
                      <a:pt x="186" y="118"/>
                    </a:cubicBezTo>
                    <a:cubicBezTo>
                      <a:pt x="202" y="121"/>
                      <a:pt x="227" y="113"/>
                      <a:pt x="240" y="111"/>
                    </a:cubicBezTo>
                    <a:cubicBezTo>
                      <a:pt x="249" y="110"/>
                      <a:pt x="267" y="108"/>
                      <a:pt x="281" y="104"/>
                    </a:cubicBezTo>
                    <a:cubicBezTo>
                      <a:pt x="253" y="132"/>
                      <a:pt x="212" y="135"/>
                      <a:pt x="173" y="1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2" name="Freeform 492"/>
              <p:cNvSpPr>
                <a:spLocks noEditPoints="1"/>
              </p:cNvSpPr>
              <p:nvPr/>
            </p:nvSpPr>
            <p:spPr bwMode="auto">
              <a:xfrm>
                <a:off x="3767" y="3371"/>
                <a:ext cx="127" cy="121"/>
              </a:xfrm>
              <a:custGeom>
                <a:avLst/>
                <a:gdLst>
                  <a:gd name="T0" fmla="*/ 61 w 63"/>
                  <a:gd name="T1" fmla="*/ 33 h 60"/>
                  <a:gd name="T2" fmla="*/ 31 w 63"/>
                  <a:gd name="T3" fmla="*/ 2 h 60"/>
                  <a:gd name="T4" fmla="*/ 25 w 63"/>
                  <a:gd name="T5" fmla="*/ 9 h 60"/>
                  <a:gd name="T6" fmla="*/ 2 w 63"/>
                  <a:gd name="T7" fmla="*/ 35 h 60"/>
                  <a:gd name="T8" fmla="*/ 39 w 63"/>
                  <a:gd name="T9" fmla="*/ 59 h 60"/>
                  <a:gd name="T10" fmla="*/ 61 w 63"/>
                  <a:gd name="T11" fmla="*/ 33 h 60"/>
                  <a:gd name="T12" fmla="*/ 39 w 63"/>
                  <a:gd name="T13" fmla="*/ 47 h 60"/>
                  <a:gd name="T14" fmla="*/ 14 w 63"/>
                  <a:gd name="T15" fmla="*/ 35 h 60"/>
                  <a:gd name="T16" fmla="*/ 28 w 63"/>
                  <a:gd name="T17" fmla="*/ 14 h 60"/>
                  <a:gd name="T18" fmla="*/ 30 w 63"/>
                  <a:gd name="T19" fmla="*/ 12 h 60"/>
                  <a:gd name="T20" fmla="*/ 48 w 63"/>
                  <a:gd name="T21" fmla="*/ 30 h 60"/>
                  <a:gd name="T22" fmla="*/ 39 w 63"/>
                  <a:gd name="T23" fmla="*/ 4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3" h="60">
                    <a:moveTo>
                      <a:pt x="61" y="33"/>
                    </a:moveTo>
                    <a:cubicBezTo>
                      <a:pt x="59" y="17"/>
                      <a:pt x="45" y="6"/>
                      <a:pt x="31" y="2"/>
                    </a:cubicBezTo>
                    <a:cubicBezTo>
                      <a:pt x="26" y="0"/>
                      <a:pt x="23" y="5"/>
                      <a:pt x="25" y="9"/>
                    </a:cubicBezTo>
                    <a:cubicBezTo>
                      <a:pt x="12" y="10"/>
                      <a:pt x="0" y="21"/>
                      <a:pt x="2" y="35"/>
                    </a:cubicBezTo>
                    <a:cubicBezTo>
                      <a:pt x="3" y="53"/>
                      <a:pt x="23" y="60"/>
                      <a:pt x="39" y="59"/>
                    </a:cubicBezTo>
                    <a:cubicBezTo>
                      <a:pt x="53" y="58"/>
                      <a:pt x="63" y="47"/>
                      <a:pt x="61" y="33"/>
                    </a:cubicBezTo>
                    <a:close/>
                    <a:moveTo>
                      <a:pt x="39" y="47"/>
                    </a:moveTo>
                    <a:cubicBezTo>
                      <a:pt x="29" y="48"/>
                      <a:pt x="17" y="45"/>
                      <a:pt x="14" y="35"/>
                    </a:cubicBezTo>
                    <a:cubicBezTo>
                      <a:pt x="11" y="25"/>
                      <a:pt x="21" y="17"/>
                      <a:pt x="28" y="14"/>
                    </a:cubicBezTo>
                    <a:cubicBezTo>
                      <a:pt x="29" y="14"/>
                      <a:pt x="30" y="13"/>
                      <a:pt x="30" y="12"/>
                    </a:cubicBezTo>
                    <a:cubicBezTo>
                      <a:pt x="38" y="15"/>
                      <a:pt x="45" y="21"/>
                      <a:pt x="48" y="30"/>
                    </a:cubicBezTo>
                    <a:cubicBezTo>
                      <a:pt x="52" y="39"/>
                      <a:pt x="48" y="46"/>
                      <a:pt x="39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3" name="Freeform 493"/>
              <p:cNvSpPr>
                <a:spLocks noEditPoints="1"/>
              </p:cNvSpPr>
              <p:nvPr/>
            </p:nvSpPr>
            <p:spPr bwMode="auto">
              <a:xfrm>
                <a:off x="2372" y="2474"/>
                <a:ext cx="704" cy="720"/>
              </a:xfrm>
              <a:custGeom>
                <a:avLst/>
                <a:gdLst>
                  <a:gd name="T0" fmla="*/ 181 w 349"/>
                  <a:gd name="T1" fmla="*/ 137 h 357"/>
                  <a:gd name="T2" fmla="*/ 206 w 349"/>
                  <a:gd name="T3" fmla="*/ 135 h 357"/>
                  <a:gd name="T4" fmla="*/ 213 w 349"/>
                  <a:gd name="T5" fmla="*/ 149 h 357"/>
                  <a:gd name="T6" fmla="*/ 207 w 349"/>
                  <a:gd name="T7" fmla="*/ 172 h 357"/>
                  <a:gd name="T8" fmla="*/ 205 w 349"/>
                  <a:gd name="T9" fmla="*/ 179 h 357"/>
                  <a:gd name="T10" fmla="*/ 107 w 349"/>
                  <a:gd name="T11" fmla="*/ 322 h 357"/>
                  <a:gd name="T12" fmla="*/ 2 w 349"/>
                  <a:gd name="T13" fmla="*/ 353 h 357"/>
                  <a:gd name="T14" fmla="*/ 56 w 349"/>
                  <a:gd name="T15" fmla="*/ 354 h 357"/>
                  <a:gd name="T16" fmla="*/ 115 w 349"/>
                  <a:gd name="T17" fmla="*/ 332 h 357"/>
                  <a:gd name="T18" fmla="*/ 242 w 349"/>
                  <a:gd name="T19" fmla="*/ 203 h 357"/>
                  <a:gd name="T20" fmla="*/ 316 w 349"/>
                  <a:gd name="T21" fmla="*/ 132 h 357"/>
                  <a:gd name="T22" fmla="*/ 208 w 349"/>
                  <a:gd name="T23" fmla="*/ 113 h 357"/>
                  <a:gd name="T24" fmla="*/ 229 w 349"/>
                  <a:gd name="T25" fmla="*/ 82 h 357"/>
                  <a:gd name="T26" fmla="*/ 288 w 349"/>
                  <a:gd name="T27" fmla="*/ 68 h 357"/>
                  <a:gd name="T28" fmla="*/ 148 w 349"/>
                  <a:gd name="T29" fmla="*/ 304 h 357"/>
                  <a:gd name="T30" fmla="*/ 160 w 349"/>
                  <a:gd name="T31" fmla="*/ 288 h 357"/>
                  <a:gd name="T32" fmla="*/ 171 w 349"/>
                  <a:gd name="T33" fmla="*/ 278 h 357"/>
                  <a:gd name="T34" fmla="*/ 148 w 349"/>
                  <a:gd name="T35" fmla="*/ 304 h 357"/>
                  <a:gd name="T36" fmla="*/ 188 w 349"/>
                  <a:gd name="T37" fmla="*/ 249 h 357"/>
                  <a:gd name="T38" fmla="*/ 167 w 349"/>
                  <a:gd name="T39" fmla="*/ 271 h 357"/>
                  <a:gd name="T40" fmla="*/ 153 w 349"/>
                  <a:gd name="T41" fmla="*/ 283 h 357"/>
                  <a:gd name="T42" fmla="*/ 140 w 349"/>
                  <a:gd name="T43" fmla="*/ 297 h 357"/>
                  <a:gd name="T44" fmla="*/ 131 w 349"/>
                  <a:gd name="T45" fmla="*/ 310 h 357"/>
                  <a:gd name="T46" fmla="*/ 182 w 349"/>
                  <a:gd name="T47" fmla="*/ 214 h 357"/>
                  <a:gd name="T48" fmla="*/ 193 w 349"/>
                  <a:gd name="T49" fmla="*/ 246 h 357"/>
                  <a:gd name="T50" fmla="*/ 197 w 349"/>
                  <a:gd name="T51" fmla="*/ 229 h 357"/>
                  <a:gd name="T52" fmla="*/ 185 w 349"/>
                  <a:gd name="T53" fmla="*/ 211 h 357"/>
                  <a:gd name="T54" fmla="*/ 212 w 349"/>
                  <a:gd name="T55" fmla="*/ 184 h 357"/>
                  <a:gd name="T56" fmla="*/ 253 w 349"/>
                  <a:gd name="T57" fmla="*/ 188 h 357"/>
                  <a:gd name="T58" fmla="*/ 258 w 349"/>
                  <a:gd name="T59" fmla="*/ 183 h 357"/>
                  <a:gd name="T60" fmla="*/ 261 w 349"/>
                  <a:gd name="T61" fmla="*/ 180 h 357"/>
                  <a:gd name="T62" fmla="*/ 261 w 349"/>
                  <a:gd name="T63" fmla="*/ 180 h 357"/>
                  <a:gd name="T64" fmla="*/ 290 w 349"/>
                  <a:gd name="T65" fmla="*/ 142 h 357"/>
                  <a:gd name="T66" fmla="*/ 299 w 349"/>
                  <a:gd name="T67" fmla="*/ 131 h 357"/>
                  <a:gd name="T68" fmla="*/ 307 w 349"/>
                  <a:gd name="T69" fmla="*/ 127 h 357"/>
                  <a:gd name="T70" fmla="*/ 314 w 349"/>
                  <a:gd name="T71" fmla="*/ 115 h 357"/>
                  <a:gd name="T72" fmla="*/ 317 w 349"/>
                  <a:gd name="T73" fmla="*/ 111 h 357"/>
                  <a:gd name="T74" fmla="*/ 323 w 349"/>
                  <a:gd name="T75" fmla="*/ 100 h 357"/>
                  <a:gd name="T76" fmla="*/ 310 w 349"/>
                  <a:gd name="T77" fmla="*/ 102 h 357"/>
                  <a:gd name="T78" fmla="*/ 300 w 349"/>
                  <a:gd name="T79" fmla="*/ 111 h 357"/>
                  <a:gd name="T80" fmla="*/ 288 w 349"/>
                  <a:gd name="T81" fmla="*/ 116 h 357"/>
                  <a:gd name="T82" fmla="*/ 278 w 349"/>
                  <a:gd name="T83" fmla="*/ 133 h 357"/>
                  <a:gd name="T84" fmla="*/ 260 w 349"/>
                  <a:gd name="T85" fmla="*/ 157 h 357"/>
                  <a:gd name="T86" fmla="*/ 248 w 349"/>
                  <a:gd name="T87" fmla="*/ 170 h 357"/>
                  <a:gd name="T88" fmla="*/ 234 w 349"/>
                  <a:gd name="T89" fmla="*/ 190 h 357"/>
                  <a:gd name="T90" fmla="*/ 222 w 349"/>
                  <a:gd name="T91" fmla="*/ 147 h 357"/>
                  <a:gd name="T92" fmla="*/ 323 w 349"/>
                  <a:gd name="T93" fmla="*/ 10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49" h="357">
                    <a:moveTo>
                      <a:pt x="332" y="67"/>
                    </a:moveTo>
                    <a:cubicBezTo>
                      <a:pt x="323" y="59"/>
                      <a:pt x="313" y="57"/>
                      <a:pt x="303" y="61"/>
                    </a:cubicBezTo>
                    <a:cubicBezTo>
                      <a:pt x="278" y="0"/>
                      <a:pt x="187" y="105"/>
                      <a:pt x="181" y="137"/>
                    </a:cubicBezTo>
                    <a:cubicBezTo>
                      <a:pt x="180" y="140"/>
                      <a:pt x="184" y="142"/>
                      <a:pt x="185" y="139"/>
                    </a:cubicBezTo>
                    <a:cubicBezTo>
                      <a:pt x="186" y="138"/>
                      <a:pt x="187" y="137"/>
                      <a:pt x="187" y="136"/>
                    </a:cubicBezTo>
                    <a:cubicBezTo>
                      <a:pt x="190" y="147"/>
                      <a:pt x="197" y="150"/>
                      <a:pt x="206" y="135"/>
                    </a:cubicBezTo>
                    <a:cubicBezTo>
                      <a:pt x="220" y="113"/>
                      <a:pt x="247" y="74"/>
                      <a:pt x="277" y="75"/>
                    </a:cubicBezTo>
                    <a:cubicBezTo>
                      <a:pt x="250" y="97"/>
                      <a:pt x="224" y="135"/>
                      <a:pt x="213" y="148"/>
                    </a:cubicBezTo>
                    <a:cubicBezTo>
                      <a:pt x="213" y="148"/>
                      <a:pt x="213" y="148"/>
                      <a:pt x="213" y="149"/>
                    </a:cubicBezTo>
                    <a:cubicBezTo>
                      <a:pt x="212" y="149"/>
                      <a:pt x="212" y="149"/>
                      <a:pt x="211" y="150"/>
                    </a:cubicBezTo>
                    <a:cubicBezTo>
                      <a:pt x="209" y="153"/>
                      <a:pt x="207" y="157"/>
                      <a:pt x="207" y="160"/>
                    </a:cubicBezTo>
                    <a:cubicBezTo>
                      <a:pt x="206" y="164"/>
                      <a:pt x="206" y="168"/>
                      <a:pt x="207" y="172"/>
                    </a:cubicBezTo>
                    <a:cubicBezTo>
                      <a:pt x="206" y="173"/>
                      <a:pt x="206" y="174"/>
                      <a:pt x="206" y="174"/>
                    </a:cubicBezTo>
                    <a:cubicBezTo>
                      <a:pt x="206" y="176"/>
                      <a:pt x="205" y="177"/>
                      <a:pt x="205" y="179"/>
                    </a:cubicBezTo>
                    <a:cubicBezTo>
                      <a:pt x="205" y="179"/>
                      <a:pt x="205" y="179"/>
                      <a:pt x="205" y="179"/>
                    </a:cubicBezTo>
                    <a:cubicBezTo>
                      <a:pt x="184" y="192"/>
                      <a:pt x="162" y="223"/>
                      <a:pt x="145" y="246"/>
                    </a:cubicBezTo>
                    <a:cubicBezTo>
                      <a:pt x="129" y="268"/>
                      <a:pt x="113" y="293"/>
                      <a:pt x="111" y="321"/>
                    </a:cubicBezTo>
                    <a:cubicBezTo>
                      <a:pt x="109" y="321"/>
                      <a:pt x="108" y="321"/>
                      <a:pt x="107" y="322"/>
                    </a:cubicBezTo>
                    <a:cubicBezTo>
                      <a:pt x="102" y="325"/>
                      <a:pt x="98" y="329"/>
                      <a:pt x="95" y="334"/>
                    </a:cubicBezTo>
                    <a:cubicBezTo>
                      <a:pt x="79" y="330"/>
                      <a:pt x="64" y="330"/>
                      <a:pt x="51" y="341"/>
                    </a:cubicBezTo>
                    <a:cubicBezTo>
                      <a:pt x="33" y="328"/>
                      <a:pt x="13" y="332"/>
                      <a:pt x="2" y="353"/>
                    </a:cubicBezTo>
                    <a:cubicBezTo>
                      <a:pt x="0" y="355"/>
                      <a:pt x="3" y="357"/>
                      <a:pt x="5" y="355"/>
                    </a:cubicBezTo>
                    <a:cubicBezTo>
                      <a:pt x="17" y="338"/>
                      <a:pt x="35" y="340"/>
                      <a:pt x="47" y="354"/>
                    </a:cubicBezTo>
                    <a:cubicBezTo>
                      <a:pt x="50" y="356"/>
                      <a:pt x="54" y="356"/>
                      <a:pt x="56" y="354"/>
                    </a:cubicBezTo>
                    <a:cubicBezTo>
                      <a:pt x="69" y="343"/>
                      <a:pt x="81" y="345"/>
                      <a:pt x="96" y="349"/>
                    </a:cubicBezTo>
                    <a:cubicBezTo>
                      <a:pt x="99" y="350"/>
                      <a:pt x="103" y="348"/>
                      <a:pt x="104" y="345"/>
                    </a:cubicBezTo>
                    <a:cubicBezTo>
                      <a:pt x="107" y="340"/>
                      <a:pt x="111" y="337"/>
                      <a:pt x="115" y="332"/>
                    </a:cubicBezTo>
                    <a:cubicBezTo>
                      <a:pt x="116" y="330"/>
                      <a:pt x="116" y="329"/>
                      <a:pt x="116" y="327"/>
                    </a:cubicBezTo>
                    <a:cubicBezTo>
                      <a:pt x="174" y="321"/>
                      <a:pt x="214" y="248"/>
                      <a:pt x="242" y="204"/>
                    </a:cubicBezTo>
                    <a:cubicBezTo>
                      <a:pt x="242" y="204"/>
                      <a:pt x="242" y="203"/>
                      <a:pt x="242" y="203"/>
                    </a:cubicBezTo>
                    <a:cubicBezTo>
                      <a:pt x="245" y="203"/>
                      <a:pt x="249" y="202"/>
                      <a:pt x="252" y="201"/>
                    </a:cubicBezTo>
                    <a:cubicBezTo>
                      <a:pt x="252" y="201"/>
                      <a:pt x="253" y="200"/>
                      <a:pt x="254" y="200"/>
                    </a:cubicBezTo>
                    <a:cubicBezTo>
                      <a:pt x="279" y="183"/>
                      <a:pt x="299" y="156"/>
                      <a:pt x="316" y="132"/>
                    </a:cubicBezTo>
                    <a:cubicBezTo>
                      <a:pt x="327" y="117"/>
                      <a:pt x="349" y="86"/>
                      <a:pt x="332" y="67"/>
                    </a:cubicBezTo>
                    <a:close/>
                    <a:moveTo>
                      <a:pt x="231" y="88"/>
                    </a:moveTo>
                    <a:cubicBezTo>
                      <a:pt x="224" y="96"/>
                      <a:pt x="215" y="104"/>
                      <a:pt x="208" y="113"/>
                    </a:cubicBezTo>
                    <a:cubicBezTo>
                      <a:pt x="205" y="118"/>
                      <a:pt x="203" y="122"/>
                      <a:pt x="200" y="127"/>
                    </a:cubicBezTo>
                    <a:cubicBezTo>
                      <a:pt x="196" y="135"/>
                      <a:pt x="194" y="139"/>
                      <a:pt x="191" y="130"/>
                    </a:cubicBezTo>
                    <a:cubicBezTo>
                      <a:pt x="202" y="112"/>
                      <a:pt x="215" y="96"/>
                      <a:pt x="229" y="82"/>
                    </a:cubicBezTo>
                    <a:cubicBezTo>
                      <a:pt x="238" y="73"/>
                      <a:pt x="249" y="64"/>
                      <a:pt x="260" y="58"/>
                    </a:cubicBezTo>
                    <a:cubicBezTo>
                      <a:pt x="275" y="51"/>
                      <a:pt x="284" y="55"/>
                      <a:pt x="294" y="64"/>
                    </a:cubicBezTo>
                    <a:cubicBezTo>
                      <a:pt x="292" y="65"/>
                      <a:pt x="290" y="66"/>
                      <a:pt x="288" y="68"/>
                    </a:cubicBezTo>
                    <a:cubicBezTo>
                      <a:pt x="287" y="68"/>
                      <a:pt x="287" y="67"/>
                      <a:pt x="287" y="67"/>
                    </a:cubicBezTo>
                    <a:cubicBezTo>
                      <a:pt x="265" y="59"/>
                      <a:pt x="246" y="74"/>
                      <a:pt x="231" y="88"/>
                    </a:cubicBezTo>
                    <a:close/>
                    <a:moveTo>
                      <a:pt x="148" y="304"/>
                    </a:moveTo>
                    <a:cubicBezTo>
                      <a:pt x="147" y="299"/>
                      <a:pt x="148" y="295"/>
                      <a:pt x="148" y="290"/>
                    </a:cubicBezTo>
                    <a:cubicBezTo>
                      <a:pt x="151" y="290"/>
                      <a:pt x="153" y="291"/>
                      <a:pt x="155" y="292"/>
                    </a:cubicBezTo>
                    <a:cubicBezTo>
                      <a:pt x="158" y="293"/>
                      <a:pt x="160" y="291"/>
                      <a:pt x="160" y="288"/>
                    </a:cubicBezTo>
                    <a:cubicBezTo>
                      <a:pt x="161" y="284"/>
                      <a:pt x="161" y="279"/>
                      <a:pt x="161" y="274"/>
                    </a:cubicBezTo>
                    <a:cubicBezTo>
                      <a:pt x="163" y="275"/>
                      <a:pt x="165" y="277"/>
                      <a:pt x="167" y="279"/>
                    </a:cubicBezTo>
                    <a:cubicBezTo>
                      <a:pt x="168" y="280"/>
                      <a:pt x="171" y="279"/>
                      <a:pt x="171" y="278"/>
                    </a:cubicBezTo>
                    <a:cubicBezTo>
                      <a:pt x="172" y="276"/>
                      <a:pt x="177" y="264"/>
                      <a:pt x="177" y="264"/>
                    </a:cubicBezTo>
                    <a:cubicBezTo>
                      <a:pt x="180" y="267"/>
                      <a:pt x="182" y="267"/>
                      <a:pt x="185" y="267"/>
                    </a:cubicBezTo>
                    <a:cubicBezTo>
                      <a:pt x="174" y="282"/>
                      <a:pt x="161" y="294"/>
                      <a:pt x="148" y="304"/>
                    </a:cubicBezTo>
                    <a:close/>
                    <a:moveTo>
                      <a:pt x="193" y="246"/>
                    </a:moveTo>
                    <a:cubicBezTo>
                      <a:pt x="192" y="246"/>
                      <a:pt x="191" y="246"/>
                      <a:pt x="189" y="247"/>
                    </a:cubicBezTo>
                    <a:cubicBezTo>
                      <a:pt x="188" y="247"/>
                      <a:pt x="188" y="249"/>
                      <a:pt x="188" y="249"/>
                    </a:cubicBezTo>
                    <a:cubicBezTo>
                      <a:pt x="190" y="259"/>
                      <a:pt x="187" y="261"/>
                      <a:pt x="178" y="257"/>
                    </a:cubicBezTo>
                    <a:cubicBezTo>
                      <a:pt x="177" y="256"/>
                      <a:pt x="174" y="256"/>
                      <a:pt x="174" y="258"/>
                    </a:cubicBezTo>
                    <a:cubicBezTo>
                      <a:pt x="173" y="259"/>
                      <a:pt x="168" y="272"/>
                      <a:pt x="167" y="271"/>
                    </a:cubicBezTo>
                    <a:cubicBezTo>
                      <a:pt x="164" y="267"/>
                      <a:pt x="163" y="267"/>
                      <a:pt x="160" y="266"/>
                    </a:cubicBezTo>
                    <a:cubicBezTo>
                      <a:pt x="158" y="265"/>
                      <a:pt x="156" y="267"/>
                      <a:pt x="156" y="269"/>
                    </a:cubicBezTo>
                    <a:cubicBezTo>
                      <a:pt x="155" y="274"/>
                      <a:pt x="154" y="278"/>
                      <a:pt x="153" y="283"/>
                    </a:cubicBezTo>
                    <a:cubicBezTo>
                      <a:pt x="151" y="282"/>
                      <a:pt x="148" y="282"/>
                      <a:pt x="144" y="282"/>
                    </a:cubicBezTo>
                    <a:cubicBezTo>
                      <a:pt x="142" y="282"/>
                      <a:pt x="141" y="284"/>
                      <a:pt x="140" y="286"/>
                    </a:cubicBezTo>
                    <a:cubicBezTo>
                      <a:pt x="140" y="290"/>
                      <a:pt x="140" y="293"/>
                      <a:pt x="140" y="297"/>
                    </a:cubicBezTo>
                    <a:cubicBezTo>
                      <a:pt x="139" y="296"/>
                      <a:pt x="138" y="296"/>
                      <a:pt x="136" y="295"/>
                    </a:cubicBezTo>
                    <a:cubicBezTo>
                      <a:pt x="134" y="293"/>
                      <a:pt x="131" y="295"/>
                      <a:pt x="131" y="298"/>
                    </a:cubicBezTo>
                    <a:cubicBezTo>
                      <a:pt x="131" y="302"/>
                      <a:pt x="131" y="306"/>
                      <a:pt x="131" y="310"/>
                    </a:cubicBezTo>
                    <a:cubicBezTo>
                      <a:pt x="131" y="311"/>
                      <a:pt x="131" y="312"/>
                      <a:pt x="132" y="313"/>
                    </a:cubicBezTo>
                    <a:cubicBezTo>
                      <a:pt x="128" y="314"/>
                      <a:pt x="124" y="316"/>
                      <a:pt x="120" y="317"/>
                    </a:cubicBezTo>
                    <a:cubicBezTo>
                      <a:pt x="125" y="278"/>
                      <a:pt x="154" y="245"/>
                      <a:pt x="182" y="214"/>
                    </a:cubicBezTo>
                    <a:cubicBezTo>
                      <a:pt x="182" y="220"/>
                      <a:pt x="184" y="226"/>
                      <a:pt x="187" y="230"/>
                    </a:cubicBezTo>
                    <a:cubicBezTo>
                      <a:pt x="189" y="233"/>
                      <a:pt x="192" y="235"/>
                      <a:pt x="195" y="238"/>
                    </a:cubicBezTo>
                    <a:cubicBezTo>
                      <a:pt x="194" y="242"/>
                      <a:pt x="193" y="246"/>
                      <a:pt x="193" y="246"/>
                    </a:cubicBezTo>
                    <a:close/>
                    <a:moveTo>
                      <a:pt x="217" y="220"/>
                    </a:moveTo>
                    <a:cubicBezTo>
                      <a:pt x="210" y="218"/>
                      <a:pt x="208" y="220"/>
                      <a:pt x="207" y="226"/>
                    </a:cubicBezTo>
                    <a:cubicBezTo>
                      <a:pt x="203" y="225"/>
                      <a:pt x="198" y="225"/>
                      <a:pt x="197" y="229"/>
                    </a:cubicBezTo>
                    <a:cubicBezTo>
                      <a:pt x="197" y="229"/>
                      <a:pt x="197" y="230"/>
                      <a:pt x="197" y="230"/>
                    </a:cubicBezTo>
                    <a:cubicBezTo>
                      <a:pt x="196" y="230"/>
                      <a:pt x="195" y="229"/>
                      <a:pt x="194" y="228"/>
                    </a:cubicBezTo>
                    <a:cubicBezTo>
                      <a:pt x="188" y="224"/>
                      <a:pt x="186" y="217"/>
                      <a:pt x="185" y="211"/>
                    </a:cubicBezTo>
                    <a:cubicBezTo>
                      <a:pt x="185" y="211"/>
                      <a:pt x="185" y="211"/>
                      <a:pt x="185" y="210"/>
                    </a:cubicBezTo>
                    <a:cubicBezTo>
                      <a:pt x="194" y="201"/>
                      <a:pt x="203" y="191"/>
                      <a:pt x="211" y="182"/>
                    </a:cubicBezTo>
                    <a:cubicBezTo>
                      <a:pt x="211" y="183"/>
                      <a:pt x="211" y="184"/>
                      <a:pt x="212" y="184"/>
                    </a:cubicBezTo>
                    <a:cubicBezTo>
                      <a:pt x="215" y="191"/>
                      <a:pt x="222" y="197"/>
                      <a:pt x="230" y="200"/>
                    </a:cubicBezTo>
                    <a:cubicBezTo>
                      <a:pt x="226" y="206"/>
                      <a:pt x="221" y="213"/>
                      <a:pt x="217" y="220"/>
                    </a:cubicBezTo>
                    <a:close/>
                    <a:moveTo>
                      <a:pt x="253" y="188"/>
                    </a:moveTo>
                    <a:cubicBezTo>
                      <a:pt x="253" y="186"/>
                      <a:pt x="252" y="184"/>
                      <a:pt x="252" y="182"/>
                    </a:cubicBezTo>
                    <a:cubicBezTo>
                      <a:pt x="253" y="183"/>
                      <a:pt x="254" y="183"/>
                      <a:pt x="255" y="184"/>
                    </a:cubicBezTo>
                    <a:cubicBezTo>
                      <a:pt x="256" y="184"/>
                      <a:pt x="257" y="184"/>
                      <a:pt x="258" y="183"/>
                    </a:cubicBezTo>
                    <a:cubicBezTo>
                      <a:pt x="256" y="185"/>
                      <a:pt x="254" y="187"/>
                      <a:pt x="253" y="188"/>
                    </a:cubicBezTo>
                    <a:close/>
                    <a:moveTo>
                      <a:pt x="261" y="180"/>
                    </a:moveTo>
                    <a:cubicBezTo>
                      <a:pt x="261" y="180"/>
                      <a:pt x="261" y="180"/>
                      <a:pt x="261" y="180"/>
                    </a:cubicBezTo>
                    <a:cubicBezTo>
                      <a:pt x="262" y="176"/>
                      <a:pt x="263" y="173"/>
                      <a:pt x="263" y="169"/>
                    </a:cubicBezTo>
                    <a:cubicBezTo>
                      <a:pt x="265" y="170"/>
                      <a:pt x="267" y="171"/>
                      <a:pt x="269" y="171"/>
                    </a:cubicBezTo>
                    <a:cubicBezTo>
                      <a:pt x="266" y="175"/>
                      <a:pt x="263" y="178"/>
                      <a:pt x="261" y="180"/>
                    </a:cubicBezTo>
                    <a:close/>
                    <a:moveTo>
                      <a:pt x="286" y="153"/>
                    </a:moveTo>
                    <a:cubicBezTo>
                      <a:pt x="286" y="149"/>
                      <a:pt x="287" y="146"/>
                      <a:pt x="287" y="142"/>
                    </a:cubicBezTo>
                    <a:cubicBezTo>
                      <a:pt x="288" y="142"/>
                      <a:pt x="289" y="142"/>
                      <a:pt x="290" y="142"/>
                    </a:cubicBezTo>
                    <a:cubicBezTo>
                      <a:pt x="293" y="142"/>
                      <a:pt x="295" y="140"/>
                      <a:pt x="295" y="138"/>
                    </a:cubicBezTo>
                    <a:cubicBezTo>
                      <a:pt x="295" y="134"/>
                      <a:pt x="295" y="131"/>
                      <a:pt x="296" y="128"/>
                    </a:cubicBezTo>
                    <a:cubicBezTo>
                      <a:pt x="297" y="129"/>
                      <a:pt x="298" y="130"/>
                      <a:pt x="299" y="131"/>
                    </a:cubicBezTo>
                    <a:cubicBezTo>
                      <a:pt x="300" y="132"/>
                      <a:pt x="302" y="133"/>
                      <a:pt x="303" y="133"/>
                    </a:cubicBezTo>
                    <a:cubicBezTo>
                      <a:pt x="297" y="140"/>
                      <a:pt x="292" y="147"/>
                      <a:pt x="286" y="153"/>
                    </a:cubicBezTo>
                    <a:close/>
                    <a:moveTo>
                      <a:pt x="307" y="127"/>
                    </a:moveTo>
                    <a:cubicBezTo>
                      <a:pt x="308" y="123"/>
                      <a:pt x="308" y="120"/>
                      <a:pt x="309" y="117"/>
                    </a:cubicBezTo>
                    <a:cubicBezTo>
                      <a:pt x="310" y="118"/>
                      <a:pt x="312" y="117"/>
                      <a:pt x="314" y="116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5" y="114"/>
                      <a:pt x="316" y="112"/>
                      <a:pt x="316" y="111"/>
                    </a:cubicBezTo>
                    <a:cubicBezTo>
                      <a:pt x="317" y="111"/>
                      <a:pt x="317" y="111"/>
                      <a:pt x="317" y="111"/>
                    </a:cubicBezTo>
                    <a:cubicBezTo>
                      <a:pt x="318" y="111"/>
                      <a:pt x="318" y="111"/>
                      <a:pt x="318" y="111"/>
                    </a:cubicBezTo>
                    <a:cubicBezTo>
                      <a:pt x="315" y="116"/>
                      <a:pt x="311" y="121"/>
                      <a:pt x="307" y="127"/>
                    </a:cubicBezTo>
                    <a:close/>
                    <a:moveTo>
                      <a:pt x="323" y="100"/>
                    </a:moveTo>
                    <a:cubicBezTo>
                      <a:pt x="323" y="97"/>
                      <a:pt x="318" y="95"/>
                      <a:pt x="316" y="99"/>
                    </a:cubicBezTo>
                    <a:cubicBezTo>
                      <a:pt x="316" y="99"/>
                      <a:pt x="316" y="99"/>
                      <a:pt x="316" y="99"/>
                    </a:cubicBezTo>
                    <a:cubicBezTo>
                      <a:pt x="313" y="98"/>
                      <a:pt x="311" y="100"/>
                      <a:pt x="310" y="102"/>
                    </a:cubicBezTo>
                    <a:cubicBezTo>
                      <a:pt x="309" y="104"/>
                      <a:pt x="309" y="106"/>
                      <a:pt x="308" y="107"/>
                    </a:cubicBezTo>
                    <a:cubicBezTo>
                      <a:pt x="307" y="107"/>
                      <a:pt x="307" y="107"/>
                      <a:pt x="306" y="106"/>
                    </a:cubicBezTo>
                    <a:cubicBezTo>
                      <a:pt x="303" y="105"/>
                      <a:pt x="301" y="108"/>
                      <a:pt x="300" y="111"/>
                    </a:cubicBezTo>
                    <a:cubicBezTo>
                      <a:pt x="300" y="113"/>
                      <a:pt x="300" y="115"/>
                      <a:pt x="299" y="117"/>
                    </a:cubicBezTo>
                    <a:cubicBezTo>
                      <a:pt x="298" y="116"/>
                      <a:pt x="298" y="115"/>
                      <a:pt x="297" y="113"/>
                    </a:cubicBezTo>
                    <a:cubicBezTo>
                      <a:pt x="294" y="109"/>
                      <a:pt x="288" y="111"/>
                      <a:pt x="288" y="116"/>
                    </a:cubicBezTo>
                    <a:cubicBezTo>
                      <a:pt x="288" y="120"/>
                      <a:pt x="287" y="125"/>
                      <a:pt x="287" y="130"/>
                    </a:cubicBezTo>
                    <a:cubicBezTo>
                      <a:pt x="286" y="130"/>
                      <a:pt x="286" y="129"/>
                      <a:pt x="286" y="129"/>
                    </a:cubicBezTo>
                    <a:cubicBezTo>
                      <a:pt x="283" y="127"/>
                      <a:pt x="279" y="128"/>
                      <a:pt x="278" y="133"/>
                    </a:cubicBezTo>
                    <a:cubicBezTo>
                      <a:pt x="278" y="137"/>
                      <a:pt x="277" y="142"/>
                      <a:pt x="277" y="146"/>
                    </a:cubicBezTo>
                    <a:cubicBezTo>
                      <a:pt x="274" y="143"/>
                      <a:pt x="268" y="145"/>
                      <a:pt x="268" y="150"/>
                    </a:cubicBezTo>
                    <a:cubicBezTo>
                      <a:pt x="268" y="158"/>
                      <a:pt x="268" y="160"/>
                      <a:pt x="260" y="157"/>
                    </a:cubicBezTo>
                    <a:cubicBezTo>
                      <a:pt x="257" y="156"/>
                      <a:pt x="254" y="159"/>
                      <a:pt x="254" y="162"/>
                    </a:cubicBezTo>
                    <a:cubicBezTo>
                      <a:pt x="254" y="165"/>
                      <a:pt x="254" y="169"/>
                      <a:pt x="253" y="172"/>
                    </a:cubicBezTo>
                    <a:cubicBezTo>
                      <a:pt x="251" y="171"/>
                      <a:pt x="250" y="170"/>
                      <a:pt x="248" y="170"/>
                    </a:cubicBezTo>
                    <a:cubicBezTo>
                      <a:pt x="245" y="168"/>
                      <a:pt x="241" y="171"/>
                      <a:pt x="242" y="174"/>
                    </a:cubicBezTo>
                    <a:cubicBezTo>
                      <a:pt x="243" y="180"/>
                      <a:pt x="244" y="186"/>
                      <a:pt x="247" y="192"/>
                    </a:cubicBezTo>
                    <a:cubicBezTo>
                      <a:pt x="243" y="192"/>
                      <a:pt x="239" y="192"/>
                      <a:pt x="234" y="190"/>
                    </a:cubicBezTo>
                    <a:cubicBezTo>
                      <a:pt x="229" y="188"/>
                      <a:pt x="224" y="184"/>
                      <a:pt x="221" y="179"/>
                    </a:cubicBezTo>
                    <a:cubicBezTo>
                      <a:pt x="215" y="171"/>
                      <a:pt x="214" y="157"/>
                      <a:pt x="221" y="149"/>
                    </a:cubicBezTo>
                    <a:cubicBezTo>
                      <a:pt x="222" y="148"/>
                      <a:pt x="222" y="147"/>
                      <a:pt x="222" y="147"/>
                    </a:cubicBezTo>
                    <a:cubicBezTo>
                      <a:pt x="235" y="135"/>
                      <a:pt x="246" y="122"/>
                      <a:pt x="258" y="109"/>
                    </a:cubicBezTo>
                    <a:cubicBezTo>
                      <a:pt x="270" y="97"/>
                      <a:pt x="300" y="61"/>
                      <a:pt x="321" y="71"/>
                    </a:cubicBezTo>
                    <a:cubicBezTo>
                      <a:pt x="330" y="76"/>
                      <a:pt x="330" y="87"/>
                      <a:pt x="323" y="10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4" name="Freeform 494"/>
              <p:cNvSpPr>
                <a:spLocks noEditPoints="1"/>
              </p:cNvSpPr>
              <p:nvPr/>
            </p:nvSpPr>
            <p:spPr bwMode="auto">
              <a:xfrm>
                <a:off x="4312" y="1621"/>
                <a:ext cx="278" cy="363"/>
              </a:xfrm>
              <a:custGeom>
                <a:avLst/>
                <a:gdLst>
                  <a:gd name="T0" fmla="*/ 135 w 138"/>
                  <a:gd name="T1" fmla="*/ 51 h 180"/>
                  <a:gd name="T2" fmla="*/ 33 w 138"/>
                  <a:gd name="T3" fmla="*/ 42 h 180"/>
                  <a:gd name="T4" fmla="*/ 28 w 138"/>
                  <a:gd name="T5" fmla="*/ 40 h 180"/>
                  <a:gd name="T6" fmla="*/ 11 w 138"/>
                  <a:gd name="T7" fmla="*/ 84 h 180"/>
                  <a:gd name="T8" fmla="*/ 44 w 138"/>
                  <a:gd name="T9" fmla="*/ 91 h 180"/>
                  <a:gd name="T10" fmla="*/ 50 w 138"/>
                  <a:gd name="T11" fmla="*/ 91 h 180"/>
                  <a:gd name="T12" fmla="*/ 51 w 138"/>
                  <a:gd name="T13" fmla="*/ 85 h 180"/>
                  <a:gd name="T14" fmla="*/ 51 w 138"/>
                  <a:gd name="T15" fmla="*/ 85 h 180"/>
                  <a:gd name="T16" fmla="*/ 52 w 138"/>
                  <a:gd name="T17" fmla="*/ 82 h 180"/>
                  <a:gd name="T18" fmla="*/ 84 w 138"/>
                  <a:gd name="T19" fmla="*/ 55 h 180"/>
                  <a:gd name="T20" fmla="*/ 90 w 138"/>
                  <a:gd name="T21" fmla="*/ 104 h 180"/>
                  <a:gd name="T22" fmla="*/ 65 w 138"/>
                  <a:gd name="T23" fmla="*/ 159 h 180"/>
                  <a:gd name="T24" fmla="*/ 62 w 138"/>
                  <a:gd name="T25" fmla="*/ 171 h 180"/>
                  <a:gd name="T26" fmla="*/ 100 w 138"/>
                  <a:gd name="T27" fmla="*/ 150 h 180"/>
                  <a:gd name="T28" fmla="*/ 135 w 138"/>
                  <a:gd name="T29" fmla="*/ 51 h 180"/>
                  <a:gd name="T30" fmla="*/ 95 w 138"/>
                  <a:gd name="T31" fmla="*/ 127 h 180"/>
                  <a:gd name="T32" fmla="*/ 89 w 138"/>
                  <a:gd name="T33" fmla="*/ 147 h 180"/>
                  <a:gd name="T34" fmla="*/ 73 w 138"/>
                  <a:gd name="T35" fmla="*/ 162 h 180"/>
                  <a:gd name="T36" fmla="*/ 103 w 138"/>
                  <a:gd name="T37" fmla="*/ 59 h 180"/>
                  <a:gd name="T38" fmla="*/ 44 w 138"/>
                  <a:gd name="T39" fmla="*/ 82 h 180"/>
                  <a:gd name="T40" fmla="*/ 21 w 138"/>
                  <a:gd name="T41" fmla="*/ 77 h 180"/>
                  <a:gd name="T42" fmla="*/ 31 w 138"/>
                  <a:gd name="T43" fmla="*/ 48 h 180"/>
                  <a:gd name="T44" fmla="*/ 34 w 138"/>
                  <a:gd name="T45" fmla="*/ 48 h 180"/>
                  <a:gd name="T46" fmla="*/ 123 w 138"/>
                  <a:gd name="T47" fmla="*/ 56 h 180"/>
                  <a:gd name="T48" fmla="*/ 95 w 138"/>
                  <a:gd name="T49" fmla="*/ 12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8" h="180">
                    <a:moveTo>
                      <a:pt x="135" y="51"/>
                    </a:moveTo>
                    <a:cubicBezTo>
                      <a:pt x="130" y="0"/>
                      <a:pt x="61" y="25"/>
                      <a:pt x="33" y="42"/>
                    </a:cubicBezTo>
                    <a:cubicBezTo>
                      <a:pt x="32" y="40"/>
                      <a:pt x="30" y="39"/>
                      <a:pt x="28" y="40"/>
                    </a:cubicBezTo>
                    <a:cubicBezTo>
                      <a:pt x="11" y="47"/>
                      <a:pt x="0" y="67"/>
                      <a:pt x="11" y="84"/>
                    </a:cubicBezTo>
                    <a:cubicBezTo>
                      <a:pt x="19" y="96"/>
                      <a:pt x="33" y="98"/>
                      <a:pt x="44" y="91"/>
                    </a:cubicBezTo>
                    <a:cubicBezTo>
                      <a:pt x="46" y="93"/>
                      <a:pt x="49" y="94"/>
                      <a:pt x="50" y="91"/>
                    </a:cubicBezTo>
                    <a:cubicBezTo>
                      <a:pt x="50" y="89"/>
                      <a:pt x="51" y="87"/>
                      <a:pt x="51" y="85"/>
                    </a:cubicBezTo>
                    <a:cubicBezTo>
                      <a:pt x="51" y="85"/>
                      <a:pt x="51" y="85"/>
                      <a:pt x="51" y="85"/>
                    </a:cubicBezTo>
                    <a:cubicBezTo>
                      <a:pt x="52" y="84"/>
                      <a:pt x="52" y="83"/>
                      <a:pt x="52" y="82"/>
                    </a:cubicBezTo>
                    <a:cubicBezTo>
                      <a:pt x="57" y="67"/>
                      <a:pt x="66" y="52"/>
                      <a:pt x="84" y="55"/>
                    </a:cubicBezTo>
                    <a:cubicBezTo>
                      <a:pt x="108" y="59"/>
                      <a:pt x="98" y="92"/>
                      <a:pt x="90" y="104"/>
                    </a:cubicBezTo>
                    <a:cubicBezTo>
                      <a:pt x="79" y="122"/>
                      <a:pt x="63" y="139"/>
                      <a:pt x="65" y="159"/>
                    </a:cubicBezTo>
                    <a:cubicBezTo>
                      <a:pt x="58" y="157"/>
                      <a:pt x="55" y="168"/>
                      <a:pt x="62" y="171"/>
                    </a:cubicBezTo>
                    <a:cubicBezTo>
                      <a:pt x="85" y="180"/>
                      <a:pt x="96" y="174"/>
                      <a:pt x="100" y="150"/>
                    </a:cubicBezTo>
                    <a:cubicBezTo>
                      <a:pt x="107" y="115"/>
                      <a:pt x="138" y="89"/>
                      <a:pt x="135" y="51"/>
                    </a:cubicBezTo>
                    <a:close/>
                    <a:moveTo>
                      <a:pt x="95" y="127"/>
                    </a:moveTo>
                    <a:cubicBezTo>
                      <a:pt x="92" y="134"/>
                      <a:pt x="90" y="140"/>
                      <a:pt x="89" y="147"/>
                    </a:cubicBezTo>
                    <a:cubicBezTo>
                      <a:pt x="87" y="160"/>
                      <a:pt x="83" y="163"/>
                      <a:pt x="73" y="162"/>
                    </a:cubicBezTo>
                    <a:cubicBezTo>
                      <a:pt x="74" y="124"/>
                      <a:pt x="127" y="100"/>
                      <a:pt x="103" y="59"/>
                    </a:cubicBezTo>
                    <a:cubicBezTo>
                      <a:pt x="86" y="31"/>
                      <a:pt x="50" y="57"/>
                      <a:pt x="44" y="82"/>
                    </a:cubicBezTo>
                    <a:cubicBezTo>
                      <a:pt x="36" y="86"/>
                      <a:pt x="26" y="85"/>
                      <a:pt x="21" y="77"/>
                    </a:cubicBezTo>
                    <a:cubicBezTo>
                      <a:pt x="13" y="65"/>
                      <a:pt x="22" y="55"/>
                      <a:pt x="31" y="48"/>
                    </a:cubicBezTo>
                    <a:cubicBezTo>
                      <a:pt x="31" y="49"/>
                      <a:pt x="32" y="49"/>
                      <a:pt x="34" y="48"/>
                    </a:cubicBezTo>
                    <a:cubicBezTo>
                      <a:pt x="56" y="36"/>
                      <a:pt x="120" y="12"/>
                      <a:pt x="123" y="56"/>
                    </a:cubicBezTo>
                    <a:cubicBezTo>
                      <a:pt x="124" y="81"/>
                      <a:pt x="106" y="106"/>
                      <a:pt x="95" y="1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5" name="Freeform 495"/>
              <p:cNvSpPr>
                <a:spLocks noEditPoints="1"/>
              </p:cNvSpPr>
              <p:nvPr/>
            </p:nvSpPr>
            <p:spPr bwMode="auto">
              <a:xfrm>
                <a:off x="4435" y="1982"/>
                <a:ext cx="99" cy="93"/>
              </a:xfrm>
              <a:custGeom>
                <a:avLst/>
                <a:gdLst>
                  <a:gd name="T0" fmla="*/ 41 w 49"/>
                  <a:gd name="T1" fmla="*/ 3 h 46"/>
                  <a:gd name="T2" fmla="*/ 23 w 49"/>
                  <a:gd name="T3" fmla="*/ 3 h 46"/>
                  <a:gd name="T4" fmla="*/ 2 w 49"/>
                  <a:gd name="T5" fmla="*/ 35 h 46"/>
                  <a:gd name="T6" fmla="*/ 5 w 49"/>
                  <a:gd name="T7" fmla="*/ 40 h 46"/>
                  <a:gd name="T8" fmla="*/ 35 w 49"/>
                  <a:gd name="T9" fmla="*/ 41 h 46"/>
                  <a:gd name="T10" fmla="*/ 49 w 49"/>
                  <a:gd name="T11" fmla="*/ 21 h 46"/>
                  <a:gd name="T12" fmla="*/ 41 w 49"/>
                  <a:gd name="T13" fmla="*/ 3 h 46"/>
                  <a:gd name="T14" fmla="*/ 36 w 49"/>
                  <a:gd name="T15" fmla="*/ 20 h 46"/>
                  <a:gd name="T16" fmla="*/ 29 w 49"/>
                  <a:gd name="T17" fmla="*/ 30 h 46"/>
                  <a:gd name="T18" fmla="*/ 13 w 49"/>
                  <a:gd name="T19" fmla="*/ 30 h 46"/>
                  <a:gd name="T20" fmla="*/ 16 w 49"/>
                  <a:gd name="T21" fmla="*/ 17 h 46"/>
                  <a:gd name="T22" fmla="*/ 17 w 49"/>
                  <a:gd name="T23" fmla="*/ 15 h 46"/>
                  <a:gd name="T24" fmla="*/ 20 w 49"/>
                  <a:gd name="T25" fmla="*/ 15 h 46"/>
                  <a:gd name="T26" fmla="*/ 30 w 49"/>
                  <a:gd name="T27" fmla="*/ 13 h 46"/>
                  <a:gd name="T28" fmla="*/ 34 w 49"/>
                  <a:gd name="T29" fmla="*/ 13 h 46"/>
                  <a:gd name="T30" fmla="*/ 36 w 49"/>
                  <a:gd name="T31" fmla="*/ 15 h 46"/>
                  <a:gd name="T32" fmla="*/ 36 w 49"/>
                  <a:gd name="T33" fmla="*/ 2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46">
                    <a:moveTo>
                      <a:pt x="41" y="3"/>
                    </a:moveTo>
                    <a:cubicBezTo>
                      <a:pt x="36" y="0"/>
                      <a:pt x="29" y="0"/>
                      <a:pt x="23" y="3"/>
                    </a:cubicBezTo>
                    <a:cubicBezTo>
                      <a:pt x="8" y="4"/>
                      <a:pt x="0" y="19"/>
                      <a:pt x="2" y="35"/>
                    </a:cubicBezTo>
                    <a:cubicBezTo>
                      <a:pt x="2" y="37"/>
                      <a:pt x="3" y="39"/>
                      <a:pt x="5" y="40"/>
                    </a:cubicBezTo>
                    <a:cubicBezTo>
                      <a:pt x="15" y="44"/>
                      <a:pt x="25" y="46"/>
                      <a:pt x="35" y="41"/>
                    </a:cubicBezTo>
                    <a:cubicBezTo>
                      <a:pt x="43" y="37"/>
                      <a:pt x="47" y="29"/>
                      <a:pt x="49" y="21"/>
                    </a:cubicBezTo>
                    <a:cubicBezTo>
                      <a:pt x="49" y="14"/>
                      <a:pt x="47" y="7"/>
                      <a:pt x="41" y="3"/>
                    </a:cubicBezTo>
                    <a:close/>
                    <a:moveTo>
                      <a:pt x="36" y="20"/>
                    </a:moveTo>
                    <a:cubicBezTo>
                      <a:pt x="35" y="24"/>
                      <a:pt x="33" y="28"/>
                      <a:pt x="29" y="30"/>
                    </a:cubicBezTo>
                    <a:cubicBezTo>
                      <a:pt x="24" y="32"/>
                      <a:pt x="19" y="32"/>
                      <a:pt x="13" y="30"/>
                    </a:cubicBezTo>
                    <a:cubicBezTo>
                      <a:pt x="13" y="26"/>
                      <a:pt x="14" y="21"/>
                      <a:pt x="16" y="17"/>
                    </a:cubicBezTo>
                    <a:cubicBezTo>
                      <a:pt x="16" y="16"/>
                      <a:pt x="17" y="15"/>
                      <a:pt x="17" y="15"/>
                    </a:cubicBezTo>
                    <a:cubicBezTo>
                      <a:pt x="18" y="15"/>
                      <a:pt x="19" y="15"/>
                      <a:pt x="20" y="15"/>
                    </a:cubicBezTo>
                    <a:cubicBezTo>
                      <a:pt x="24" y="15"/>
                      <a:pt x="27" y="13"/>
                      <a:pt x="30" y="13"/>
                    </a:cubicBezTo>
                    <a:cubicBezTo>
                      <a:pt x="32" y="12"/>
                      <a:pt x="34" y="12"/>
                      <a:pt x="34" y="13"/>
                    </a:cubicBezTo>
                    <a:cubicBezTo>
                      <a:pt x="35" y="13"/>
                      <a:pt x="36" y="14"/>
                      <a:pt x="36" y="15"/>
                    </a:cubicBezTo>
                    <a:cubicBezTo>
                      <a:pt x="36" y="17"/>
                      <a:pt x="36" y="19"/>
                      <a:pt x="36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6" name="Freeform 496"/>
              <p:cNvSpPr>
                <a:spLocks noEditPoints="1"/>
              </p:cNvSpPr>
              <p:nvPr/>
            </p:nvSpPr>
            <p:spPr bwMode="auto">
              <a:xfrm>
                <a:off x="4626" y="1592"/>
                <a:ext cx="154" cy="319"/>
              </a:xfrm>
              <a:custGeom>
                <a:avLst/>
                <a:gdLst>
                  <a:gd name="T0" fmla="*/ 27 w 76"/>
                  <a:gd name="T1" fmla="*/ 3 h 158"/>
                  <a:gd name="T2" fmla="*/ 3 w 76"/>
                  <a:gd name="T3" fmla="*/ 59 h 158"/>
                  <a:gd name="T4" fmla="*/ 16 w 76"/>
                  <a:gd name="T5" fmla="*/ 118 h 158"/>
                  <a:gd name="T6" fmla="*/ 25 w 76"/>
                  <a:gd name="T7" fmla="*/ 142 h 158"/>
                  <a:gd name="T8" fmla="*/ 24 w 76"/>
                  <a:gd name="T9" fmla="*/ 150 h 158"/>
                  <a:gd name="T10" fmla="*/ 28 w 76"/>
                  <a:gd name="T11" fmla="*/ 155 h 158"/>
                  <a:gd name="T12" fmla="*/ 30 w 76"/>
                  <a:gd name="T13" fmla="*/ 157 h 158"/>
                  <a:gd name="T14" fmla="*/ 35 w 76"/>
                  <a:gd name="T15" fmla="*/ 152 h 158"/>
                  <a:gd name="T16" fmla="*/ 35 w 76"/>
                  <a:gd name="T17" fmla="*/ 151 h 158"/>
                  <a:gd name="T18" fmla="*/ 27 w 76"/>
                  <a:gd name="T19" fmla="*/ 3 h 158"/>
                  <a:gd name="T20" fmla="*/ 15 w 76"/>
                  <a:gd name="T21" fmla="*/ 38 h 158"/>
                  <a:gd name="T22" fmla="*/ 39 w 76"/>
                  <a:gd name="T23" fmla="*/ 27 h 158"/>
                  <a:gd name="T24" fmla="*/ 38 w 76"/>
                  <a:gd name="T25" fmla="*/ 76 h 158"/>
                  <a:gd name="T26" fmla="*/ 29 w 76"/>
                  <a:gd name="T27" fmla="*/ 119 h 158"/>
                  <a:gd name="T28" fmla="*/ 15 w 76"/>
                  <a:gd name="T29" fmla="*/ 3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6" h="158">
                    <a:moveTo>
                      <a:pt x="27" y="3"/>
                    </a:moveTo>
                    <a:cubicBezTo>
                      <a:pt x="0" y="4"/>
                      <a:pt x="0" y="40"/>
                      <a:pt x="3" y="59"/>
                    </a:cubicBezTo>
                    <a:cubicBezTo>
                      <a:pt x="5" y="79"/>
                      <a:pt x="11" y="99"/>
                      <a:pt x="16" y="118"/>
                    </a:cubicBezTo>
                    <a:cubicBezTo>
                      <a:pt x="17" y="120"/>
                      <a:pt x="22" y="132"/>
                      <a:pt x="25" y="142"/>
                    </a:cubicBezTo>
                    <a:cubicBezTo>
                      <a:pt x="25" y="145"/>
                      <a:pt x="24" y="147"/>
                      <a:pt x="24" y="150"/>
                    </a:cubicBezTo>
                    <a:cubicBezTo>
                      <a:pt x="24" y="152"/>
                      <a:pt x="26" y="154"/>
                      <a:pt x="28" y="155"/>
                    </a:cubicBezTo>
                    <a:cubicBezTo>
                      <a:pt x="28" y="156"/>
                      <a:pt x="28" y="158"/>
                      <a:pt x="30" y="157"/>
                    </a:cubicBezTo>
                    <a:cubicBezTo>
                      <a:pt x="33" y="156"/>
                      <a:pt x="34" y="154"/>
                      <a:pt x="35" y="152"/>
                    </a:cubicBezTo>
                    <a:cubicBezTo>
                      <a:pt x="35" y="152"/>
                      <a:pt x="35" y="152"/>
                      <a:pt x="35" y="151"/>
                    </a:cubicBezTo>
                    <a:cubicBezTo>
                      <a:pt x="40" y="128"/>
                      <a:pt x="76" y="0"/>
                      <a:pt x="27" y="3"/>
                    </a:cubicBezTo>
                    <a:close/>
                    <a:moveTo>
                      <a:pt x="15" y="38"/>
                    </a:moveTo>
                    <a:cubicBezTo>
                      <a:pt x="15" y="22"/>
                      <a:pt x="34" y="3"/>
                      <a:pt x="39" y="27"/>
                    </a:cubicBezTo>
                    <a:cubicBezTo>
                      <a:pt x="43" y="42"/>
                      <a:pt x="40" y="60"/>
                      <a:pt x="38" y="76"/>
                    </a:cubicBezTo>
                    <a:cubicBezTo>
                      <a:pt x="36" y="90"/>
                      <a:pt x="32" y="105"/>
                      <a:pt x="29" y="119"/>
                    </a:cubicBezTo>
                    <a:cubicBezTo>
                      <a:pt x="22" y="92"/>
                      <a:pt x="14" y="65"/>
                      <a:pt x="15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7" name="Freeform 497"/>
              <p:cNvSpPr>
                <a:spLocks noEditPoints="1"/>
              </p:cNvSpPr>
              <p:nvPr/>
            </p:nvSpPr>
            <p:spPr bwMode="auto">
              <a:xfrm>
                <a:off x="4675" y="1941"/>
                <a:ext cx="87" cy="73"/>
              </a:xfrm>
              <a:custGeom>
                <a:avLst/>
                <a:gdLst>
                  <a:gd name="T0" fmla="*/ 33 w 43"/>
                  <a:gd name="T1" fmla="*/ 5 h 36"/>
                  <a:gd name="T2" fmla="*/ 18 w 43"/>
                  <a:gd name="T3" fmla="*/ 1 h 36"/>
                  <a:gd name="T4" fmla="*/ 17 w 43"/>
                  <a:gd name="T5" fmla="*/ 1 h 36"/>
                  <a:gd name="T6" fmla="*/ 14 w 43"/>
                  <a:gd name="T7" fmla="*/ 1 h 36"/>
                  <a:gd name="T8" fmla="*/ 11 w 43"/>
                  <a:gd name="T9" fmla="*/ 3 h 36"/>
                  <a:gd name="T10" fmla="*/ 1 w 43"/>
                  <a:gd name="T11" fmla="*/ 12 h 36"/>
                  <a:gd name="T12" fmla="*/ 2 w 43"/>
                  <a:gd name="T13" fmla="*/ 15 h 36"/>
                  <a:gd name="T14" fmla="*/ 4 w 43"/>
                  <a:gd name="T15" fmla="*/ 30 h 36"/>
                  <a:gd name="T16" fmla="*/ 23 w 43"/>
                  <a:gd name="T17" fmla="*/ 36 h 36"/>
                  <a:gd name="T18" fmla="*/ 37 w 43"/>
                  <a:gd name="T19" fmla="*/ 31 h 36"/>
                  <a:gd name="T20" fmla="*/ 33 w 43"/>
                  <a:gd name="T21" fmla="*/ 5 h 36"/>
                  <a:gd name="T22" fmla="*/ 29 w 43"/>
                  <a:gd name="T23" fmla="*/ 23 h 36"/>
                  <a:gd name="T24" fmla="*/ 25 w 43"/>
                  <a:gd name="T25" fmla="*/ 25 h 36"/>
                  <a:gd name="T26" fmla="*/ 12 w 43"/>
                  <a:gd name="T27" fmla="*/ 23 h 36"/>
                  <a:gd name="T28" fmla="*/ 10 w 43"/>
                  <a:gd name="T29" fmla="*/ 17 h 36"/>
                  <a:gd name="T30" fmla="*/ 25 w 43"/>
                  <a:gd name="T31" fmla="*/ 14 h 36"/>
                  <a:gd name="T32" fmla="*/ 29 w 43"/>
                  <a:gd name="T33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" h="36">
                    <a:moveTo>
                      <a:pt x="33" y="5"/>
                    </a:moveTo>
                    <a:cubicBezTo>
                      <a:pt x="29" y="2"/>
                      <a:pt x="24" y="0"/>
                      <a:pt x="18" y="1"/>
                    </a:cubicBezTo>
                    <a:cubicBezTo>
                      <a:pt x="18" y="1"/>
                      <a:pt x="18" y="1"/>
                      <a:pt x="17" y="1"/>
                    </a:cubicBezTo>
                    <a:cubicBezTo>
                      <a:pt x="16" y="0"/>
                      <a:pt x="15" y="0"/>
                      <a:pt x="14" y="1"/>
                    </a:cubicBezTo>
                    <a:cubicBezTo>
                      <a:pt x="13" y="1"/>
                      <a:pt x="12" y="2"/>
                      <a:pt x="11" y="3"/>
                    </a:cubicBezTo>
                    <a:cubicBezTo>
                      <a:pt x="7" y="4"/>
                      <a:pt x="2" y="7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0" y="20"/>
                      <a:pt x="0" y="25"/>
                      <a:pt x="4" y="30"/>
                    </a:cubicBezTo>
                    <a:cubicBezTo>
                      <a:pt x="9" y="36"/>
                      <a:pt x="17" y="36"/>
                      <a:pt x="23" y="36"/>
                    </a:cubicBezTo>
                    <a:cubicBezTo>
                      <a:pt x="28" y="36"/>
                      <a:pt x="34" y="35"/>
                      <a:pt x="37" y="31"/>
                    </a:cubicBezTo>
                    <a:cubicBezTo>
                      <a:pt x="43" y="23"/>
                      <a:pt x="41" y="11"/>
                      <a:pt x="33" y="5"/>
                    </a:cubicBezTo>
                    <a:close/>
                    <a:moveTo>
                      <a:pt x="29" y="23"/>
                    </a:moveTo>
                    <a:cubicBezTo>
                      <a:pt x="28" y="24"/>
                      <a:pt x="27" y="25"/>
                      <a:pt x="25" y="25"/>
                    </a:cubicBezTo>
                    <a:cubicBezTo>
                      <a:pt x="20" y="25"/>
                      <a:pt x="16" y="26"/>
                      <a:pt x="12" y="23"/>
                    </a:cubicBezTo>
                    <a:cubicBezTo>
                      <a:pt x="10" y="22"/>
                      <a:pt x="10" y="20"/>
                      <a:pt x="10" y="17"/>
                    </a:cubicBezTo>
                    <a:cubicBezTo>
                      <a:pt x="15" y="15"/>
                      <a:pt x="20" y="11"/>
                      <a:pt x="25" y="14"/>
                    </a:cubicBezTo>
                    <a:cubicBezTo>
                      <a:pt x="28" y="16"/>
                      <a:pt x="29" y="21"/>
                      <a:pt x="29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8" name="Freeform 498"/>
              <p:cNvSpPr>
                <a:spLocks noEditPoints="1"/>
              </p:cNvSpPr>
              <p:nvPr/>
            </p:nvSpPr>
            <p:spPr bwMode="auto">
              <a:xfrm>
                <a:off x="3755" y="2583"/>
                <a:ext cx="605" cy="534"/>
              </a:xfrm>
              <a:custGeom>
                <a:avLst/>
                <a:gdLst>
                  <a:gd name="T0" fmla="*/ 291 w 300"/>
                  <a:gd name="T1" fmla="*/ 49 h 265"/>
                  <a:gd name="T2" fmla="*/ 273 w 300"/>
                  <a:gd name="T3" fmla="*/ 27 h 265"/>
                  <a:gd name="T4" fmla="*/ 249 w 300"/>
                  <a:gd name="T5" fmla="*/ 2 h 265"/>
                  <a:gd name="T6" fmla="*/ 110 w 300"/>
                  <a:gd name="T7" fmla="*/ 102 h 265"/>
                  <a:gd name="T8" fmla="*/ 14 w 300"/>
                  <a:gd name="T9" fmla="*/ 174 h 265"/>
                  <a:gd name="T10" fmla="*/ 14 w 300"/>
                  <a:gd name="T11" fmla="*/ 179 h 265"/>
                  <a:gd name="T12" fmla="*/ 138 w 300"/>
                  <a:gd name="T13" fmla="*/ 203 h 265"/>
                  <a:gd name="T14" fmla="*/ 295 w 300"/>
                  <a:gd name="T15" fmla="*/ 53 h 265"/>
                  <a:gd name="T16" fmla="*/ 201 w 300"/>
                  <a:gd name="T17" fmla="*/ 120 h 265"/>
                  <a:gd name="T18" fmla="*/ 70 w 300"/>
                  <a:gd name="T19" fmla="*/ 219 h 265"/>
                  <a:gd name="T20" fmla="*/ 282 w 300"/>
                  <a:gd name="T21" fmla="*/ 69 h 265"/>
                  <a:gd name="T22" fmla="*/ 96 w 300"/>
                  <a:gd name="T23" fmla="*/ 218 h 265"/>
                  <a:gd name="T24" fmla="*/ 19 w 300"/>
                  <a:gd name="T25" fmla="*/ 184 h 265"/>
                  <a:gd name="T26" fmla="*/ 31 w 300"/>
                  <a:gd name="T27" fmla="*/ 199 h 265"/>
                  <a:gd name="T28" fmla="*/ 62 w 300"/>
                  <a:gd name="T29" fmla="*/ 218 h 265"/>
                  <a:gd name="T30" fmla="*/ 36 w 300"/>
                  <a:gd name="T31" fmla="*/ 191 h 265"/>
                  <a:gd name="T32" fmla="*/ 32 w 300"/>
                  <a:gd name="T33" fmla="*/ 168 h 265"/>
                  <a:gd name="T34" fmla="*/ 38 w 300"/>
                  <a:gd name="T35" fmla="*/ 174 h 265"/>
                  <a:gd name="T36" fmla="*/ 53 w 300"/>
                  <a:gd name="T37" fmla="*/ 193 h 265"/>
                  <a:gd name="T38" fmla="*/ 47 w 300"/>
                  <a:gd name="T39" fmla="*/ 175 h 265"/>
                  <a:gd name="T40" fmla="*/ 33 w 300"/>
                  <a:gd name="T41" fmla="*/ 168 h 265"/>
                  <a:gd name="T42" fmla="*/ 71 w 300"/>
                  <a:gd name="T43" fmla="*/ 178 h 265"/>
                  <a:gd name="T44" fmla="*/ 66 w 300"/>
                  <a:gd name="T45" fmla="*/ 164 h 265"/>
                  <a:gd name="T46" fmla="*/ 58 w 300"/>
                  <a:gd name="T47" fmla="*/ 150 h 265"/>
                  <a:gd name="T48" fmla="*/ 77 w 300"/>
                  <a:gd name="T49" fmla="*/ 151 h 265"/>
                  <a:gd name="T50" fmla="*/ 90 w 300"/>
                  <a:gd name="T51" fmla="*/ 155 h 265"/>
                  <a:gd name="T52" fmla="*/ 89 w 300"/>
                  <a:gd name="T53" fmla="*/ 131 h 265"/>
                  <a:gd name="T54" fmla="*/ 99 w 300"/>
                  <a:gd name="T55" fmla="*/ 140 h 265"/>
                  <a:gd name="T56" fmla="*/ 113 w 300"/>
                  <a:gd name="T57" fmla="*/ 146 h 265"/>
                  <a:gd name="T58" fmla="*/ 114 w 300"/>
                  <a:gd name="T59" fmla="*/ 116 h 265"/>
                  <a:gd name="T60" fmla="*/ 132 w 300"/>
                  <a:gd name="T61" fmla="*/ 135 h 265"/>
                  <a:gd name="T62" fmla="*/ 126 w 300"/>
                  <a:gd name="T63" fmla="*/ 121 h 265"/>
                  <a:gd name="T64" fmla="*/ 125 w 300"/>
                  <a:gd name="T65" fmla="*/ 109 h 265"/>
                  <a:gd name="T66" fmla="*/ 129 w 300"/>
                  <a:gd name="T67" fmla="*/ 106 h 265"/>
                  <a:gd name="T68" fmla="*/ 153 w 300"/>
                  <a:gd name="T69" fmla="*/ 124 h 265"/>
                  <a:gd name="T70" fmla="*/ 146 w 300"/>
                  <a:gd name="T71" fmla="*/ 110 h 265"/>
                  <a:gd name="T72" fmla="*/ 151 w 300"/>
                  <a:gd name="T73" fmla="*/ 90 h 265"/>
                  <a:gd name="T74" fmla="*/ 161 w 300"/>
                  <a:gd name="T75" fmla="*/ 98 h 265"/>
                  <a:gd name="T76" fmla="*/ 175 w 300"/>
                  <a:gd name="T77" fmla="*/ 102 h 265"/>
                  <a:gd name="T78" fmla="*/ 172 w 300"/>
                  <a:gd name="T79" fmla="*/ 73 h 265"/>
                  <a:gd name="T80" fmla="*/ 197 w 300"/>
                  <a:gd name="T81" fmla="*/ 81 h 265"/>
                  <a:gd name="T82" fmla="*/ 187 w 300"/>
                  <a:gd name="T83" fmla="*/ 61 h 265"/>
                  <a:gd name="T84" fmla="*/ 191 w 300"/>
                  <a:gd name="T85" fmla="*/ 63 h 265"/>
                  <a:gd name="T86" fmla="*/ 211 w 300"/>
                  <a:gd name="T87" fmla="*/ 75 h 265"/>
                  <a:gd name="T88" fmla="*/ 199 w 300"/>
                  <a:gd name="T89" fmla="*/ 58 h 265"/>
                  <a:gd name="T90" fmla="*/ 202 w 300"/>
                  <a:gd name="T91" fmla="*/ 49 h 265"/>
                  <a:gd name="T92" fmla="*/ 218 w 300"/>
                  <a:gd name="T93" fmla="*/ 65 h 265"/>
                  <a:gd name="T94" fmla="*/ 213 w 300"/>
                  <a:gd name="T95" fmla="*/ 47 h 265"/>
                  <a:gd name="T96" fmla="*/ 221 w 300"/>
                  <a:gd name="T97" fmla="*/ 34 h 265"/>
                  <a:gd name="T98" fmla="*/ 240 w 300"/>
                  <a:gd name="T99" fmla="*/ 50 h 265"/>
                  <a:gd name="T100" fmla="*/ 234 w 300"/>
                  <a:gd name="T101" fmla="*/ 37 h 265"/>
                  <a:gd name="T102" fmla="*/ 236 w 300"/>
                  <a:gd name="T103" fmla="*/ 23 h 265"/>
                  <a:gd name="T104" fmla="*/ 256 w 300"/>
                  <a:gd name="T105" fmla="*/ 45 h 265"/>
                  <a:gd name="T106" fmla="*/ 252 w 300"/>
                  <a:gd name="T107" fmla="*/ 30 h 265"/>
                  <a:gd name="T108" fmla="*/ 249 w 300"/>
                  <a:gd name="T109" fmla="*/ 14 h 265"/>
                  <a:gd name="T110" fmla="*/ 264 w 300"/>
                  <a:gd name="T111" fmla="*/ 31 h 265"/>
                  <a:gd name="T112" fmla="*/ 283 w 300"/>
                  <a:gd name="T113" fmla="*/ 54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" h="265">
                    <a:moveTo>
                      <a:pt x="295" y="53"/>
                    </a:moveTo>
                    <a:cubicBezTo>
                      <a:pt x="294" y="51"/>
                      <a:pt x="293" y="50"/>
                      <a:pt x="291" y="49"/>
                    </a:cubicBezTo>
                    <a:cubicBezTo>
                      <a:pt x="291" y="49"/>
                      <a:pt x="291" y="49"/>
                      <a:pt x="291" y="48"/>
                    </a:cubicBezTo>
                    <a:cubicBezTo>
                      <a:pt x="288" y="40"/>
                      <a:pt x="279" y="33"/>
                      <a:pt x="273" y="27"/>
                    </a:cubicBezTo>
                    <a:cubicBezTo>
                      <a:pt x="266" y="19"/>
                      <a:pt x="259" y="11"/>
                      <a:pt x="253" y="3"/>
                    </a:cubicBezTo>
                    <a:cubicBezTo>
                      <a:pt x="252" y="2"/>
                      <a:pt x="250" y="2"/>
                      <a:pt x="249" y="2"/>
                    </a:cubicBezTo>
                    <a:cubicBezTo>
                      <a:pt x="247" y="1"/>
                      <a:pt x="245" y="0"/>
                      <a:pt x="242" y="2"/>
                    </a:cubicBezTo>
                    <a:cubicBezTo>
                      <a:pt x="195" y="32"/>
                      <a:pt x="156" y="71"/>
                      <a:pt x="110" y="102"/>
                    </a:cubicBezTo>
                    <a:cubicBezTo>
                      <a:pt x="79" y="124"/>
                      <a:pt x="36" y="141"/>
                      <a:pt x="16" y="174"/>
                    </a:cubicBezTo>
                    <a:cubicBezTo>
                      <a:pt x="15" y="174"/>
                      <a:pt x="15" y="174"/>
                      <a:pt x="14" y="174"/>
                    </a:cubicBezTo>
                    <a:cubicBezTo>
                      <a:pt x="13" y="174"/>
                      <a:pt x="12" y="176"/>
                      <a:pt x="13" y="177"/>
                    </a:cubicBezTo>
                    <a:cubicBezTo>
                      <a:pt x="13" y="178"/>
                      <a:pt x="13" y="178"/>
                      <a:pt x="14" y="179"/>
                    </a:cubicBezTo>
                    <a:cubicBezTo>
                      <a:pt x="0" y="196"/>
                      <a:pt x="26" y="235"/>
                      <a:pt x="39" y="245"/>
                    </a:cubicBezTo>
                    <a:cubicBezTo>
                      <a:pt x="66" y="265"/>
                      <a:pt x="117" y="215"/>
                      <a:pt x="138" y="203"/>
                    </a:cubicBezTo>
                    <a:cubicBezTo>
                      <a:pt x="174" y="181"/>
                      <a:pt x="211" y="159"/>
                      <a:pt x="243" y="132"/>
                    </a:cubicBezTo>
                    <a:cubicBezTo>
                      <a:pt x="266" y="114"/>
                      <a:pt x="300" y="85"/>
                      <a:pt x="295" y="53"/>
                    </a:cubicBezTo>
                    <a:close/>
                    <a:moveTo>
                      <a:pt x="283" y="54"/>
                    </a:moveTo>
                    <a:cubicBezTo>
                      <a:pt x="250" y="64"/>
                      <a:pt x="225" y="97"/>
                      <a:pt x="201" y="120"/>
                    </a:cubicBezTo>
                    <a:cubicBezTo>
                      <a:pt x="161" y="156"/>
                      <a:pt x="109" y="180"/>
                      <a:pt x="66" y="211"/>
                    </a:cubicBezTo>
                    <a:cubicBezTo>
                      <a:pt x="61" y="214"/>
                      <a:pt x="65" y="222"/>
                      <a:pt x="70" y="219"/>
                    </a:cubicBezTo>
                    <a:cubicBezTo>
                      <a:pt x="112" y="195"/>
                      <a:pt x="154" y="170"/>
                      <a:pt x="193" y="142"/>
                    </a:cubicBezTo>
                    <a:cubicBezTo>
                      <a:pt x="225" y="119"/>
                      <a:pt x="249" y="89"/>
                      <a:pt x="282" y="69"/>
                    </a:cubicBezTo>
                    <a:cubicBezTo>
                      <a:pt x="271" y="117"/>
                      <a:pt x="193" y="156"/>
                      <a:pt x="157" y="178"/>
                    </a:cubicBezTo>
                    <a:cubicBezTo>
                      <a:pt x="137" y="191"/>
                      <a:pt x="116" y="204"/>
                      <a:pt x="96" y="218"/>
                    </a:cubicBezTo>
                    <a:cubicBezTo>
                      <a:pt x="78" y="232"/>
                      <a:pt x="51" y="253"/>
                      <a:pt x="32" y="226"/>
                    </a:cubicBezTo>
                    <a:cubicBezTo>
                      <a:pt x="23" y="214"/>
                      <a:pt x="19" y="199"/>
                      <a:pt x="19" y="184"/>
                    </a:cubicBezTo>
                    <a:cubicBezTo>
                      <a:pt x="19" y="185"/>
                      <a:pt x="20" y="186"/>
                      <a:pt x="20" y="186"/>
                    </a:cubicBezTo>
                    <a:cubicBezTo>
                      <a:pt x="24" y="190"/>
                      <a:pt x="28" y="195"/>
                      <a:pt x="31" y="199"/>
                    </a:cubicBezTo>
                    <a:cubicBezTo>
                      <a:pt x="38" y="207"/>
                      <a:pt x="47" y="221"/>
                      <a:pt x="57" y="224"/>
                    </a:cubicBezTo>
                    <a:cubicBezTo>
                      <a:pt x="60" y="225"/>
                      <a:pt x="63" y="221"/>
                      <a:pt x="62" y="218"/>
                    </a:cubicBezTo>
                    <a:cubicBezTo>
                      <a:pt x="59" y="213"/>
                      <a:pt x="54" y="210"/>
                      <a:pt x="50" y="206"/>
                    </a:cubicBezTo>
                    <a:cubicBezTo>
                      <a:pt x="45" y="202"/>
                      <a:pt x="40" y="196"/>
                      <a:pt x="36" y="191"/>
                    </a:cubicBezTo>
                    <a:cubicBezTo>
                      <a:pt x="32" y="188"/>
                      <a:pt x="28" y="181"/>
                      <a:pt x="22" y="177"/>
                    </a:cubicBezTo>
                    <a:cubicBezTo>
                      <a:pt x="26" y="174"/>
                      <a:pt x="29" y="171"/>
                      <a:pt x="32" y="168"/>
                    </a:cubicBezTo>
                    <a:cubicBezTo>
                      <a:pt x="32" y="169"/>
                      <a:pt x="32" y="170"/>
                      <a:pt x="33" y="170"/>
                    </a:cubicBezTo>
                    <a:cubicBezTo>
                      <a:pt x="35" y="171"/>
                      <a:pt x="36" y="173"/>
                      <a:pt x="38" y="174"/>
                    </a:cubicBezTo>
                    <a:cubicBezTo>
                      <a:pt x="40" y="177"/>
                      <a:pt x="42" y="178"/>
                      <a:pt x="44" y="181"/>
                    </a:cubicBezTo>
                    <a:cubicBezTo>
                      <a:pt x="47" y="185"/>
                      <a:pt x="50" y="189"/>
                      <a:pt x="53" y="193"/>
                    </a:cubicBezTo>
                    <a:cubicBezTo>
                      <a:pt x="56" y="196"/>
                      <a:pt x="60" y="192"/>
                      <a:pt x="58" y="189"/>
                    </a:cubicBezTo>
                    <a:cubicBezTo>
                      <a:pt x="56" y="184"/>
                      <a:pt x="52" y="179"/>
                      <a:pt x="47" y="175"/>
                    </a:cubicBezTo>
                    <a:cubicBezTo>
                      <a:pt x="43" y="171"/>
                      <a:pt x="39" y="169"/>
                      <a:pt x="34" y="168"/>
                    </a:cubicBezTo>
                    <a:cubicBezTo>
                      <a:pt x="34" y="167"/>
                      <a:pt x="34" y="168"/>
                      <a:pt x="33" y="168"/>
                    </a:cubicBezTo>
                    <a:cubicBezTo>
                      <a:pt x="40" y="162"/>
                      <a:pt x="46" y="158"/>
                      <a:pt x="53" y="153"/>
                    </a:cubicBezTo>
                    <a:cubicBezTo>
                      <a:pt x="56" y="163"/>
                      <a:pt x="62" y="174"/>
                      <a:pt x="71" y="178"/>
                    </a:cubicBezTo>
                    <a:cubicBezTo>
                      <a:pt x="74" y="179"/>
                      <a:pt x="76" y="177"/>
                      <a:pt x="75" y="175"/>
                    </a:cubicBezTo>
                    <a:cubicBezTo>
                      <a:pt x="73" y="171"/>
                      <a:pt x="69" y="168"/>
                      <a:pt x="66" y="164"/>
                    </a:cubicBezTo>
                    <a:cubicBezTo>
                      <a:pt x="63" y="160"/>
                      <a:pt x="60" y="156"/>
                      <a:pt x="58" y="151"/>
                    </a:cubicBezTo>
                    <a:cubicBezTo>
                      <a:pt x="58" y="151"/>
                      <a:pt x="58" y="150"/>
                      <a:pt x="58" y="150"/>
                    </a:cubicBezTo>
                    <a:cubicBezTo>
                      <a:pt x="62" y="147"/>
                      <a:pt x="66" y="145"/>
                      <a:pt x="70" y="142"/>
                    </a:cubicBezTo>
                    <a:cubicBezTo>
                      <a:pt x="73" y="145"/>
                      <a:pt x="75" y="148"/>
                      <a:pt x="77" y="151"/>
                    </a:cubicBezTo>
                    <a:cubicBezTo>
                      <a:pt x="80" y="154"/>
                      <a:pt x="82" y="157"/>
                      <a:pt x="86" y="159"/>
                    </a:cubicBezTo>
                    <a:cubicBezTo>
                      <a:pt x="88" y="161"/>
                      <a:pt x="91" y="158"/>
                      <a:pt x="90" y="155"/>
                    </a:cubicBezTo>
                    <a:cubicBezTo>
                      <a:pt x="87" y="149"/>
                      <a:pt x="81" y="144"/>
                      <a:pt x="76" y="139"/>
                    </a:cubicBezTo>
                    <a:cubicBezTo>
                      <a:pt x="80" y="136"/>
                      <a:pt x="85" y="133"/>
                      <a:pt x="89" y="131"/>
                    </a:cubicBezTo>
                    <a:cubicBezTo>
                      <a:pt x="89" y="132"/>
                      <a:pt x="90" y="132"/>
                      <a:pt x="90" y="133"/>
                    </a:cubicBezTo>
                    <a:cubicBezTo>
                      <a:pt x="94" y="135"/>
                      <a:pt x="97" y="138"/>
                      <a:pt x="99" y="140"/>
                    </a:cubicBezTo>
                    <a:cubicBezTo>
                      <a:pt x="102" y="143"/>
                      <a:pt x="104" y="147"/>
                      <a:pt x="107" y="149"/>
                    </a:cubicBezTo>
                    <a:cubicBezTo>
                      <a:pt x="109" y="152"/>
                      <a:pt x="114" y="149"/>
                      <a:pt x="113" y="146"/>
                    </a:cubicBezTo>
                    <a:cubicBezTo>
                      <a:pt x="109" y="138"/>
                      <a:pt x="102" y="132"/>
                      <a:pt x="95" y="128"/>
                    </a:cubicBezTo>
                    <a:cubicBezTo>
                      <a:pt x="101" y="124"/>
                      <a:pt x="108" y="120"/>
                      <a:pt x="114" y="116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4" y="127"/>
                      <a:pt x="127" y="132"/>
                      <a:pt x="132" y="135"/>
                    </a:cubicBezTo>
                    <a:cubicBezTo>
                      <a:pt x="134" y="136"/>
                      <a:pt x="138" y="133"/>
                      <a:pt x="136" y="131"/>
                    </a:cubicBezTo>
                    <a:cubicBezTo>
                      <a:pt x="133" y="127"/>
                      <a:pt x="129" y="124"/>
                      <a:pt x="126" y="121"/>
                    </a:cubicBezTo>
                    <a:cubicBezTo>
                      <a:pt x="123" y="118"/>
                      <a:pt x="120" y="116"/>
                      <a:pt x="118" y="114"/>
                    </a:cubicBezTo>
                    <a:cubicBezTo>
                      <a:pt x="120" y="112"/>
                      <a:pt x="122" y="111"/>
                      <a:pt x="125" y="109"/>
                    </a:cubicBezTo>
                    <a:cubicBezTo>
                      <a:pt x="126" y="108"/>
                      <a:pt x="128" y="107"/>
                      <a:pt x="129" y="106"/>
                    </a:cubicBezTo>
                    <a:cubicBezTo>
                      <a:pt x="129" y="106"/>
                      <a:pt x="129" y="106"/>
                      <a:pt x="129" y="106"/>
                    </a:cubicBezTo>
                    <a:cubicBezTo>
                      <a:pt x="134" y="110"/>
                      <a:pt x="138" y="114"/>
                      <a:pt x="142" y="117"/>
                    </a:cubicBezTo>
                    <a:cubicBezTo>
                      <a:pt x="145" y="120"/>
                      <a:pt x="149" y="124"/>
                      <a:pt x="153" y="124"/>
                    </a:cubicBezTo>
                    <a:cubicBezTo>
                      <a:pt x="156" y="123"/>
                      <a:pt x="157" y="121"/>
                      <a:pt x="156" y="118"/>
                    </a:cubicBezTo>
                    <a:cubicBezTo>
                      <a:pt x="154" y="115"/>
                      <a:pt x="149" y="112"/>
                      <a:pt x="146" y="110"/>
                    </a:cubicBezTo>
                    <a:cubicBezTo>
                      <a:pt x="142" y="107"/>
                      <a:pt x="139" y="104"/>
                      <a:pt x="135" y="102"/>
                    </a:cubicBezTo>
                    <a:cubicBezTo>
                      <a:pt x="141" y="98"/>
                      <a:pt x="146" y="94"/>
                      <a:pt x="151" y="90"/>
                    </a:cubicBezTo>
                    <a:cubicBezTo>
                      <a:pt x="151" y="90"/>
                      <a:pt x="151" y="90"/>
                      <a:pt x="152" y="90"/>
                    </a:cubicBezTo>
                    <a:cubicBezTo>
                      <a:pt x="154" y="93"/>
                      <a:pt x="158" y="96"/>
                      <a:pt x="161" y="98"/>
                    </a:cubicBezTo>
                    <a:cubicBezTo>
                      <a:pt x="164" y="101"/>
                      <a:pt x="167" y="104"/>
                      <a:pt x="171" y="106"/>
                    </a:cubicBezTo>
                    <a:cubicBezTo>
                      <a:pt x="173" y="107"/>
                      <a:pt x="176" y="104"/>
                      <a:pt x="175" y="102"/>
                    </a:cubicBezTo>
                    <a:cubicBezTo>
                      <a:pt x="171" y="94"/>
                      <a:pt x="160" y="92"/>
                      <a:pt x="154" y="87"/>
                    </a:cubicBezTo>
                    <a:cubicBezTo>
                      <a:pt x="160" y="83"/>
                      <a:pt x="166" y="78"/>
                      <a:pt x="172" y="73"/>
                    </a:cubicBezTo>
                    <a:cubicBezTo>
                      <a:pt x="178" y="78"/>
                      <a:pt x="186" y="82"/>
                      <a:pt x="192" y="87"/>
                    </a:cubicBezTo>
                    <a:cubicBezTo>
                      <a:pt x="196" y="90"/>
                      <a:pt x="199" y="84"/>
                      <a:pt x="197" y="81"/>
                    </a:cubicBezTo>
                    <a:cubicBezTo>
                      <a:pt x="192" y="75"/>
                      <a:pt x="185" y="72"/>
                      <a:pt x="178" y="68"/>
                    </a:cubicBezTo>
                    <a:cubicBezTo>
                      <a:pt x="181" y="66"/>
                      <a:pt x="184" y="64"/>
                      <a:pt x="187" y="61"/>
                    </a:cubicBezTo>
                    <a:cubicBezTo>
                      <a:pt x="187" y="61"/>
                      <a:pt x="187" y="61"/>
                      <a:pt x="188" y="61"/>
                    </a:cubicBezTo>
                    <a:cubicBezTo>
                      <a:pt x="189" y="61"/>
                      <a:pt x="190" y="62"/>
                      <a:pt x="191" y="63"/>
                    </a:cubicBezTo>
                    <a:cubicBezTo>
                      <a:pt x="193" y="64"/>
                      <a:pt x="195" y="65"/>
                      <a:pt x="197" y="67"/>
                    </a:cubicBezTo>
                    <a:cubicBezTo>
                      <a:pt x="202" y="70"/>
                      <a:pt x="206" y="75"/>
                      <a:pt x="211" y="75"/>
                    </a:cubicBezTo>
                    <a:cubicBezTo>
                      <a:pt x="213" y="75"/>
                      <a:pt x="215" y="73"/>
                      <a:pt x="215" y="71"/>
                    </a:cubicBezTo>
                    <a:cubicBezTo>
                      <a:pt x="212" y="64"/>
                      <a:pt x="204" y="61"/>
                      <a:pt x="199" y="58"/>
                    </a:cubicBezTo>
                    <a:cubicBezTo>
                      <a:pt x="197" y="57"/>
                      <a:pt x="195" y="56"/>
                      <a:pt x="193" y="56"/>
                    </a:cubicBezTo>
                    <a:cubicBezTo>
                      <a:pt x="196" y="54"/>
                      <a:pt x="199" y="51"/>
                      <a:pt x="202" y="49"/>
                    </a:cubicBezTo>
                    <a:cubicBezTo>
                      <a:pt x="204" y="50"/>
                      <a:pt x="206" y="53"/>
                      <a:pt x="208" y="54"/>
                    </a:cubicBezTo>
                    <a:cubicBezTo>
                      <a:pt x="211" y="57"/>
                      <a:pt x="214" y="61"/>
                      <a:pt x="218" y="65"/>
                    </a:cubicBezTo>
                    <a:cubicBezTo>
                      <a:pt x="221" y="67"/>
                      <a:pt x="226" y="65"/>
                      <a:pt x="225" y="61"/>
                    </a:cubicBezTo>
                    <a:cubicBezTo>
                      <a:pt x="223" y="55"/>
                      <a:pt x="218" y="51"/>
                      <a:pt x="213" y="47"/>
                    </a:cubicBezTo>
                    <a:cubicBezTo>
                      <a:pt x="212" y="46"/>
                      <a:pt x="210" y="45"/>
                      <a:pt x="208" y="44"/>
                    </a:cubicBezTo>
                    <a:cubicBezTo>
                      <a:pt x="213" y="40"/>
                      <a:pt x="217" y="37"/>
                      <a:pt x="221" y="34"/>
                    </a:cubicBezTo>
                    <a:cubicBezTo>
                      <a:pt x="224" y="36"/>
                      <a:pt x="226" y="38"/>
                      <a:pt x="228" y="41"/>
                    </a:cubicBezTo>
                    <a:cubicBezTo>
                      <a:pt x="232" y="44"/>
                      <a:pt x="235" y="48"/>
                      <a:pt x="240" y="50"/>
                    </a:cubicBezTo>
                    <a:cubicBezTo>
                      <a:pt x="242" y="51"/>
                      <a:pt x="244" y="48"/>
                      <a:pt x="243" y="46"/>
                    </a:cubicBezTo>
                    <a:cubicBezTo>
                      <a:pt x="241" y="42"/>
                      <a:pt x="237" y="39"/>
                      <a:pt x="234" y="37"/>
                    </a:cubicBezTo>
                    <a:cubicBezTo>
                      <a:pt x="231" y="35"/>
                      <a:pt x="228" y="33"/>
                      <a:pt x="226" y="31"/>
                    </a:cubicBezTo>
                    <a:cubicBezTo>
                      <a:pt x="229" y="28"/>
                      <a:pt x="233" y="25"/>
                      <a:pt x="236" y="23"/>
                    </a:cubicBezTo>
                    <a:cubicBezTo>
                      <a:pt x="240" y="27"/>
                      <a:pt x="242" y="31"/>
                      <a:pt x="245" y="35"/>
                    </a:cubicBezTo>
                    <a:cubicBezTo>
                      <a:pt x="248" y="39"/>
                      <a:pt x="251" y="43"/>
                      <a:pt x="256" y="45"/>
                    </a:cubicBezTo>
                    <a:cubicBezTo>
                      <a:pt x="259" y="47"/>
                      <a:pt x="262" y="44"/>
                      <a:pt x="260" y="41"/>
                    </a:cubicBezTo>
                    <a:cubicBezTo>
                      <a:pt x="258" y="36"/>
                      <a:pt x="255" y="33"/>
                      <a:pt x="252" y="30"/>
                    </a:cubicBezTo>
                    <a:cubicBezTo>
                      <a:pt x="248" y="26"/>
                      <a:pt x="245" y="23"/>
                      <a:pt x="241" y="20"/>
                    </a:cubicBezTo>
                    <a:cubicBezTo>
                      <a:pt x="244" y="18"/>
                      <a:pt x="246" y="16"/>
                      <a:pt x="249" y="14"/>
                    </a:cubicBezTo>
                    <a:cubicBezTo>
                      <a:pt x="249" y="14"/>
                      <a:pt x="250" y="14"/>
                      <a:pt x="250" y="13"/>
                    </a:cubicBezTo>
                    <a:cubicBezTo>
                      <a:pt x="255" y="19"/>
                      <a:pt x="259" y="25"/>
                      <a:pt x="264" y="31"/>
                    </a:cubicBezTo>
                    <a:cubicBezTo>
                      <a:pt x="270" y="38"/>
                      <a:pt x="276" y="48"/>
                      <a:pt x="284" y="53"/>
                    </a:cubicBezTo>
                    <a:cubicBezTo>
                      <a:pt x="284" y="53"/>
                      <a:pt x="283" y="54"/>
                      <a:pt x="283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199" name="Freeform 499"/>
              <p:cNvSpPr>
                <a:spLocks noEditPoints="1"/>
              </p:cNvSpPr>
              <p:nvPr/>
            </p:nvSpPr>
            <p:spPr bwMode="auto">
              <a:xfrm>
                <a:off x="1827" y="3246"/>
                <a:ext cx="879" cy="636"/>
              </a:xfrm>
              <a:custGeom>
                <a:avLst/>
                <a:gdLst>
                  <a:gd name="T0" fmla="*/ 423 w 436"/>
                  <a:gd name="T1" fmla="*/ 129 h 315"/>
                  <a:gd name="T2" fmla="*/ 411 w 436"/>
                  <a:gd name="T3" fmla="*/ 115 h 315"/>
                  <a:gd name="T4" fmla="*/ 389 w 436"/>
                  <a:gd name="T5" fmla="*/ 101 h 315"/>
                  <a:gd name="T6" fmla="*/ 349 w 436"/>
                  <a:gd name="T7" fmla="*/ 47 h 315"/>
                  <a:gd name="T8" fmla="*/ 295 w 436"/>
                  <a:gd name="T9" fmla="*/ 4 h 315"/>
                  <a:gd name="T10" fmla="*/ 8 w 436"/>
                  <a:gd name="T11" fmla="*/ 159 h 315"/>
                  <a:gd name="T12" fmla="*/ 9 w 436"/>
                  <a:gd name="T13" fmla="*/ 166 h 315"/>
                  <a:gd name="T14" fmla="*/ 4 w 436"/>
                  <a:gd name="T15" fmla="*/ 195 h 315"/>
                  <a:gd name="T16" fmla="*/ 198 w 436"/>
                  <a:gd name="T17" fmla="*/ 285 h 315"/>
                  <a:gd name="T18" fmla="*/ 304 w 436"/>
                  <a:gd name="T19" fmla="*/ 214 h 315"/>
                  <a:gd name="T20" fmla="*/ 161 w 436"/>
                  <a:gd name="T21" fmla="*/ 87 h 315"/>
                  <a:gd name="T22" fmla="*/ 265 w 436"/>
                  <a:gd name="T23" fmla="*/ 32 h 315"/>
                  <a:gd name="T24" fmla="*/ 272 w 436"/>
                  <a:gd name="T25" fmla="*/ 44 h 315"/>
                  <a:gd name="T26" fmla="*/ 215 w 436"/>
                  <a:gd name="T27" fmla="*/ 114 h 315"/>
                  <a:gd name="T28" fmla="*/ 288 w 436"/>
                  <a:gd name="T29" fmla="*/ 69 h 315"/>
                  <a:gd name="T30" fmla="*/ 295 w 436"/>
                  <a:gd name="T31" fmla="*/ 79 h 315"/>
                  <a:gd name="T32" fmla="*/ 255 w 436"/>
                  <a:gd name="T33" fmla="*/ 147 h 315"/>
                  <a:gd name="T34" fmla="*/ 320 w 436"/>
                  <a:gd name="T35" fmla="*/ 110 h 315"/>
                  <a:gd name="T36" fmla="*/ 316 w 436"/>
                  <a:gd name="T37" fmla="*/ 126 h 315"/>
                  <a:gd name="T38" fmla="*/ 289 w 436"/>
                  <a:gd name="T39" fmla="*/ 182 h 315"/>
                  <a:gd name="T40" fmla="*/ 362 w 436"/>
                  <a:gd name="T41" fmla="*/ 147 h 315"/>
                  <a:gd name="T42" fmla="*/ 360 w 436"/>
                  <a:gd name="T43" fmla="*/ 168 h 315"/>
                  <a:gd name="T44" fmla="*/ 313 w 436"/>
                  <a:gd name="T45" fmla="*/ 215 h 315"/>
                  <a:gd name="T46" fmla="*/ 434 w 436"/>
                  <a:gd name="T47" fmla="*/ 154 h 315"/>
                  <a:gd name="T48" fmla="*/ 43 w 436"/>
                  <a:gd name="T49" fmla="*/ 154 h 315"/>
                  <a:gd name="T50" fmla="*/ 14 w 436"/>
                  <a:gd name="T51" fmla="*/ 164 h 315"/>
                  <a:gd name="T52" fmla="*/ 60 w 436"/>
                  <a:gd name="T53" fmla="*/ 177 h 315"/>
                  <a:gd name="T54" fmla="*/ 75 w 436"/>
                  <a:gd name="T55" fmla="*/ 193 h 315"/>
                  <a:gd name="T56" fmla="*/ 93 w 436"/>
                  <a:gd name="T57" fmla="*/ 216 h 315"/>
                  <a:gd name="T58" fmla="*/ 45 w 436"/>
                  <a:gd name="T59" fmla="*/ 184 h 315"/>
                  <a:gd name="T60" fmla="*/ 56 w 436"/>
                  <a:gd name="T61" fmla="*/ 171 h 315"/>
                  <a:gd name="T62" fmla="*/ 184 w 436"/>
                  <a:gd name="T63" fmla="*/ 283 h 315"/>
                  <a:gd name="T64" fmla="*/ 12 w 436"/>
                  <a:gd name="T65" fmla="*/ 170 h 315"/>
                  <a:gd name="T66" fmla="*/ 25 w 436"/>
                  <a:gd name="T67" fmla="*/ 184 h 315"/>
                  <a:gd name="T68" fmla="*/ 41 w 436"/>
                  <a:gd name="T69" fmla="*/ 194 h 315"/>
                  <a:gd name="T70" fmla="*/ 171 w 436"/>
                  <a:gd name="T71" fmla="*/ 277 h 315"/>
                  <a:gd name="T72" fmla="*/ 99 w 436"/>
                  <a:gd name="T73" fmla="*/ 220 h 315"/>
                  <a:gd name="T74" fmla="*/ 124 w 436"/>
                  <a:gd name="T75" fmla="*/ 236 h 315"/>
                  <a:gd name="T76" fmla="*/ 130 w 436"/>
                  <a:gd name="T77" fmla="*/ 238 h 315"/>
                  <a:gd name="T78" fmla="*/ 129 w 436"/>
                  <a:gd name="T79" fmla="*/ 240 h 315"/>
                  <a:gd name="T80" fmla="*/ 154 w 436"/>
                  <a:gd name="T81" fmla="*/ 260 h 315"/>
                  <a:gd name="T82" fmla="*/ 167 w 436"/>
                  <a:gd name="T83" fmla="*/ 259 h 315"/>
                  <a:gd name="T84" fmla="*/ 253 w 436"/>
                  <a:gd name="T85" fmla="*/ 201 h 315"/>
                  <a:gd name="T86" fmla="*/ 138 w 436"/>
                  <a:gd name="T87" fmla="*/ 229 h 315"/>
                  <a:gd name="T88" fmla="*/ 132 w 436"/>
                  <a:gd name="T89" fmla="*/ 225 h 315"/>
                  <a:gd name="T90" fmla="*/ 216 w 436"/>
                  <a:gd name="T91" fmla="*/ 152 h 315"/>
                  <a:gd name="T92" fmla="*/ 176 w 436"/>
                  <a:gd name="T93" fmla="*/ 140 h 315"/>
                  <a:gd name="T94" fmla="*/ 67 w 436"/>
                  <a:gd name="T95" fmla="*/ 170 h 315"/>
                  <a:gd name="T96" fmla="*/ 62 w 436"/>
                  <a:gd name="T97" fmla="*/ 165 h 315"/>
                  <a:gd name="T98" fmla="*/ 134 w 436"/>
                  <a:gd name="T99" fmla="*/ 96 h 315"/>
                  <a:gd name="T100" fmla="*/ 74 w 436"/>
                  <a:gd name="T101" fmla="*/ 109 h 315"/>
                  <a:gd name="T102" fmla="*/ 292 w 436"/>
                  <a:gd name="T103" fmla="*/ 209 h 315"/>
                  <a:gd name="T104" fmla="*/ 295 w 436"/>
                  <a:gd name="T105" fmla="*/ 16 h 315"/>
                  <a:gd name="T106" fmla="*/ 289 w 436"/>
                  <a:gd name="T107" fmla="*/ 53 h 315"/>
                  <a:gd name="T108" fmla="*/ 307 w 436"/>
                  <a:gd name="T109" fmla="*/ 34 h 315"/>
                  <a:gd name="T110" fmla="*/ 316 w 436"/>
                  <a:gd name="T111" fmla="*/ 87 h 315"/>
                  <a:gd name="T112" fmla="*/ 343 w 436"/>
                  <a:gd name="T113" fmla="*/ 77 h 315"/>
                  <a:gd name="T114" fmla="*/ 323 w 436"/>
                  <a:gd name="T115" fmla="*/ 95 h 315"/>
                  <a:gd name="T116" fmla="*/ 357 w 436"/>
                  <a:gd name="T117" fmla="*/ 91 h 315"/>
                  <a:gd name="T118" fmla="*/ 366 w 436"/>
                  <a:gd name="T119" fmla="*/ 98 h 315"/>
                  <a:gd name="T120" fmla="*/ 339 w 436"/>
                  <a:gd name="T121" fmla="*/ 112 h 315"/>
                  <a:gd name="T122" fmla="*/ 385 w 436"/>
                  <a:gd name="T123" fmla="*/ 113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36" h="315">
                    <a:moveTo>
                      <a:pt x="434" y="154"/>
                    </a:moveTo>
                    <a:cubicBezTo>
                      <a:pt x="429" y="146"/>
                      <a:pt x="425" y="138"/>
                      <a:pt x="418" y="132"/>
                    </a:cubicBezTo>
                    <a:cubicBezTo>
                      <a:pt x="419" y="131"/>
                      <a:pt x="421" y="130"/>
                      <a:pt x="423" y="129"/>
                    </a:cubicBezTo>
                    <a:cubicBezTo>
                      <a:pt x="427" y="126"/>
                      <a:pt x="425" y="120"/>
                      <a:pt x="420" y="120"/>
                    </a:cubicBezTo>
                    <a:cubicBezTo>
                      <a:pt x="418" y="120"/>
                      <a:pt x="416" y="120"/>
                      <a:pt x="414" y="120"/>
                    </a:cubicBezTo>
                    <a:cubicBezTo>
                      <a:pt x="414" y="118"/>
                      <a:pt x="413" y="116"/>
                      <a:pt x="411" y="115"/>
                    </a:cubicBezTo>
                    <a:cubicBezTo>
                      <a:pt x="405" y="112"/>
                      <a:pt x="400" y="109"/>
                      <a:pt x="395" y="105"/>
                    </a:cubicBezTo>
                    <a:cubicBezTo>
                      <a:pt x="395" y="103"/>
                      <a:pt x="393" y="101"/>
                      <a:pt x="390" y="101"/>
                    </a:cubicBezTo>
                    <a:cubicBezTo>
                      <a:pt x="390" y="101"/>
                      <a:pt x="389" y="101"/>
                      <a:pt x="389" y="101"/>
                    </a:cubicBezTo>
                    <a:cubicBezTo>
                      <a:pt x="372" y="89"/>
                      <a:pt x="356" y="75"/>
                      <a:pt x="341" y="59"/>
                    </a:cubicBezTo>
                    <a:cubicBezTo>
                      <a:pt x="344" y="58"/>
                      <a:pt x="347" y="57"/>
                      <a:pt x="351" y="56"/>
                    </a:cubicBezTo>
                    <a:cubicBezTo>
                      <a:pt x="355" y="54"/>
                      <a:pt x="355" y="47"/>
                      <a:pt x="349" y="47"/>
                    </a:cubicBezTo>
                    <a:cubicBezTo>
                      <a:pt x="344" y="48"/>
                      <a:pt x="338" y="49"/>
                      <a:pt x="332" y="50"/>
                    </a:cubicBezTo>
                    <a:cubicBezTo>
                      <a:pt x="321" y="37"/>
                      <a:pt x="310" y="24"/>
                      <a:pt x="300" y="11"/>
                    </a:cubicBezTo>
                    <a:cubicBezTo>
                      <a:pt x="300" y="8"/>
                      <a:pt x="299" y="5"/>
                      <a:pt x="295" y="4"/>
                    </a:cubicBezTo>
                    <a:cubicBezTo>
                      <a:pt x="269" y="0"/>
                      <a:pt x="233" y="11"/>
                      <a:pt x="209" y="22"/>
                    </a:cubicBezTo>
                    <a:cubicBezTo>
                      <a:pt x="183" y="34"/>
                      <a:pt x="159" y="53"/>
                      <a:pt x="154" y="83"/>
                    </a:cubicBezTo>
                    <a:cubicBezTo>
                      <a:pt x="107" y="47"/>
                      <a:pt x="30" y="123"/>
                      <a:pt x="8" y="159"/>
                    </a:cubicBezTo>
                    <a:cubicBezTo>
                      <a:pt x="7" y="160"/>
                      <a:pt x="7" y="161"/>
                      <a:pt x="8" y="163"/>
                    </a:cubicBezTo>
                    <a:cubicBezTo>
                      <a:pt x="7" y="163"/>
                      <a:pt x="7" y="164"/>
                      <a:pt x="8" y="165"/>
                    </a:cubicBezTo>
                    <a:cubicBezTo>
                      <a:pt x="8" y="165"/>
                      <a:pt x="8" y="165"/>
                      <a:pt x="9" y="166"/>
                    </a:cubicBezTo>
                    <a:cubicBezTo>
                      <a:pt x="7" y="166"/>
                      <a:pt x="6" y="167"/>
                      <a:pt x="6" y="168"/>
                    </a:cubicBezTo>
                    <a:cubicBezTo>
                      <a:pt x="5" y="173"/>
                      <a:pt x="4" y="184"/>
                      <a:pt x="2" y="188"/>
                    </a:cubicBezTo>
                    <a:cubicBezTo>
                      <a:pt x="0" y="190"/>
                      <a:pt x="1" y="194"/>
                      <a:pt x="4" y="195"/>
                    </a:cubicBezTo>
                    <a:cubicBezTo>
                      <a:pt x="35" y="216"/>
                      <a:pt x="66" y="239"/>
                      <a:pt x="94" y="263"/>
                    </a:cubicBezTo>
                    <a:cubicBezTo>
                      <a:pt x="112" y="279"/>
                      <a:pt x="128" y="300"/>
                      <a:pt x="151" y="309"/>
                    </a:cubicBezTo>
                    <a:cubicBezTo>
                      <a:pt x="167" y="315"/>
                      <a:pt x="188" y="294"/>
                      <a:pt x="198" y="285"/>
                    </a:cubicBezTo>
                    <a:cubicBezTo>
                      <a:pt x="229" y="260"/>
                      <a:pt x="261" y="235"/>
                      <a:pt x="300" y="222"/>
                    </a:cubicBezTo>
                    <a:cubicBezTo>
                      <a:pt x="302" y="221"/>
                      <a:pt x="303" y="219"/>
                      <a:pt x="303" y="217"/>
                    </a:cubicBezTo>
                    <a:cubicBezTo>
                      <a:pt x="304" y="216"/>
                      <a:pt x="304" y="215"/>
                      <a:pt x="304" y="214"/>
                    </a:cubicBezTo>
                    <a:cubicBezTo>
                      <a:pt x="304" y="213"/>
                      <a:pt x="304" y="211"/>
                      <a:pt x="303" y="210"/>
                    </a:cubicBezTo>
                    <a:cubicBezTo>
                      <a:pt x="259" y="165"/>
                      <a:pt x="213" y="123"/>
                      <a:pt x="160" y="88"/>
                    </a:cubicBezTo>
                    <a:cubicBezTo>
                      <a:pt x="160" y="87"/>
                      <a:pt x="161" y="87"/>
                      <a:pt x="161" y="87"/>
                    </a:cubicBezTo>
                    <a:cubicBezTo>
                      <a:pt x="171" y="56"/>
                      <a:pt x="197" y="40"/>
                      <a:pt x="226" y="30"/>
                    </a:cubicBezTo>
                    <a:cubicBezTo>
                      <a:pt x="237" y="26"/>
                      <a:pt x="249" y="25"/>
                      <a:pt x="260" y="23"/>
                    </a:cubicBezTo>
                    <a:cubicBezTo>
                      <a:pt x="262" y="26"/>
                      <a:pt x="263" y="29"/>
                      <a:pt x="265" y="32"/>
                    </a:cubicBezTo>
                    <a:cubicBezTo>
                      <a:pt x="231" y="42"/>
                      <a:pt x="197" y="67"/>
                      <a:pt x="184" y="94"/>
                    </a:cubicBezTo>
                    <a:cubicBezTo>
                      <a:pt x="183" y="97"/>
                      <a:pt x="187" y="99"/>
                      <a:pt x="188" y="97"/>
                    </a:cubicBezTo>
                    <a:cubicBezTo>
                      <a:pt x="210" y="66"/>
                      <a:pt x="239" y="52"/>
                      <a:pt x="272" y="44"/>
                    </a:cubicBezTo>
                    <a:cubicBezTo>
                      <a:pt x="274" y="48"/>
                      <a:pt x="277" y="52"/>
                      <a:pt x="280" y="56"/>
                    </a:cubicBezTo>
                    <a:cubicBezTo>
                      <a:pt x="251" y="66"/>
                      <a:pt x="225" y="88"/>
                      <a:pt x="211" y="111"/>
                    </a:cubicBezTo>
                    <a:cubicBezTo>
                      <a:pt x="210" y="114"/>
                      <a:pt x="213" y="116"/>
                      <a:pt x="215" y="114"/>
                    </a:cubicBezTo>
                    <a:cubicBezTo>
                      <a:pt x="228" y="96"/>
                      <a:pt x="246" y="83"/>
                      <a:pt x="266" y="73"/>
                    </a:cubicBezTo>
                    <a:cubicBezTo>
                      <a:pt x="273" y="70"/>
                      <a:pt x="280" y="68"/>
                      <a:pt x="286" y="66"/>
                    </a:cubicBezTo>
                    <a:cubicBezTo>
                      <a:pt x="287" y="67"/>
                      <a:pt x="288" y="68"/>
                      <a:pt x="288" y="69"/>
                    </a:cubicBezTo>
                    <a:cubicBezTo>
                      <a:pt x="262" y="86"/>
                      <a:pt x="238" y="110"/>
                      <a:pt x="230" y="134"/>
                    </a:cubicBezTo>
                    <a:cubicBezTo>
                      <a:pt x="229" y="137"/>
                      <a:pt x="234" y="139"/>
                      <a:pt x="235" y="136"/>
                    </a:cubicBezTo>
                    <a:cubicBezTo>
                      <a:pt x="247" y="109"/>
                      <a:pt x="270" y="92"/>
                      <a:pt x="295" y="79"/>
                    </a:cubicBezTo>
                    <a:cubicBezTo>
                      <a:pt x="299" y="84"/>
                      <a:pt x="302" y="88"/>
                      <a:pt x="305" y="92"/>
                    </a:cubicBezTo>
                    <a:cubicBezTo>
                      <a:pt x="298" y="96"/>
                      <a:pt x="291" y="101"/>
                      <a:pt x="285" y="105"/>
                    </a:cubicBezTo>
                    <a:cubicBezTo>
                      <a:pt x="271" y="115"/>
                      <a:pt x="255" y="129"/>
                      <a:pt x="255" y="147"/>
                    </a:cubicBezTo>
                    <a:cubicBezTo>
                      <a:pt x="255" y="149"/>
                      <a:pt x="258" y="150"/>
                      <a:pt x="259" y="147"/>
                    </a:cubicBezTo>
                    <a:cubicBezTo>
                      <a:pt x="266" y="124"/>
                      <a:pt x="288" y="110"/>
                      <a:pt x="311" y="100"/>
                    </a:cubicBezTo>
                    <a:cubicBezTo>
                      <a:pt x="314" y="103"/>
                      <a:pt x="317" y="107"/>
                      <a:pt x="320" y="110"/>
                    </a:cubicBezTo>
                    <a:cubicBezTo>
                      <a:pt x="300" y="124"/>
                      <a:pt x="282" y="142"/>
                      <a:pt x="267" y="159"/>
                    </a:cubicBezTo>
                    <a:cubicBezTo>
                      <a:pt x="263" y="162"/>
                      <a:pt x="268" y="167"/>
                      <a:pt x="272" y="164"/>
                    </a:cubicBezTo>
                    <a:cubicBezTo>
                      <a:pt x="286" y="151"/>
                      <a:pt x="300" y="138"/>
                      <a:pt x="316" y="126"/>
                    </a:cubicBezTo>
                    <a:cubicBezTo>
                      <a:pt x="320" y="123"/>
                      <a:pt x="324" y="121"/>
                      <a:pt x="328" y="118"/>
                    </a:cubicBezTo>
                    <a:cubicBezTo>
                      <a:pt x="331" y="121"/>
                      <a:pt x="334" y="124"/>
                      <a:pt x="337" y="127"/>
                    </a:cubicBezTo>
                    <a:cubicBezTo>
                      <a:pt x="317" y="142"/>
                      <a:pt x="299" y="162"/>
                      <a:pt x="289" y="182"/>
                    </a:cubicBezTo>
                    <a:cubicBezTo>
                      <a:pt x="287" y="185"/>
                      <a:pt x="291" y="187"/>
                      <a:pt x="293" y="184"/>
                    </a:cubicBezTo>
                    <a:cubicBezTo>
                      <a:pt x="308" y="163"/>
                      <a:pt x="326" y="148"/>
                      <a:pt x="346" y="135"/>
                    </a:cubicBezTo>
                    <a:cubicBezTo>
                      <a:pt x="351" y="140"/>
                      <a:pt x="357" y="144"/>
                      <a:pt x="362" y="147"/>
                    </a:cubicBezTo>
                    <a:cubicBezTo>
                      <a:pt x="340" y="167"/>
                      <a:pt x="322" y="194"/>
                      <a:pt x="306" y="212"/>
                    </a:cubicBezTo>
                    <a:cubicBezTo>
                      <a:pt x="303" y="216"/>
                      <a:pt x="307" y="220"/>
                      <a:pt x="310" y="217"/>
                    </a:cubicBezTo>
                    <a:cubicBezTo>
                      <a:pt x="328" y="202"/>
                      <a:pt x="344" y="185"/>
                      <a:pt x="360" y="168"/>
                    </a:cubicBezTo>
                    <a:cubicBezTo>
                      <a:pt x="375" y="153"/>
                      <a:pt x="391" y="146"/>
                      <a:pt x="409" y="137"/>
                    </a:cubicBezTo>
                    <a:cubicBezTo>
                      <a:pt x="413" y="143"/>
                      <a:pt x="417" y="148"/>
                      <a:pt x="421" y="154"/>
                    </a:cubicBezTo>
                    <a:cubicBezTo>
                      <a:pt x="383" y="170"/>
                      <a:pt x="343" y="185"/>
                      <a:pt x="313" y="215"/>
                    </a:cubicBezTo>
                    <a:cubicBezTo>
                      <a:pt x="311" y="218"/>
                      <a:pt x="315" y="222"/>
                      <a:pt x="317" y="219"/>
                    </a:cubicBezTo>
                    <a:cubicBezTo>
                      <a:pt x="350" y="191"/>
                      <a:pt x="393" y="178"/>
                      <a:pt x="432" y="161"/>
                    </a:cubicBezTo>
                    <a:cubicBezTo>
                      <a:pt x="435" y="160"/>
                      <a:pt x="436" y="156"/>
                      <a:pt x="434" y="154"/>
                    </a:cubicBezTo>
                    <a:close/>
                    <a:moveTo>
                      <a:pt x="14" y="164"/>
                    </a:moveTo>
                    <a:cubicBezTo>
                      <a:pt x="20" y="156"/>
                      <a:pt x="27" y="149"/>
                      <a:pt x="35" y="142"/>
                    </a:cubicBezTo>
                    <a:cubicBezTo>
                      <a:pt x="37" y="146"/>
                      <a:pt x="40" y="150"/>
                      <a:pt x="43" y="154"/>
                    </a:cubicBezTo>
                    <a:cubicBezTo>
                      <a:pt x="37" y="160"/>
                      <a:pt x="32" y="167"/>
                      <a:pt x="28" y="173"/>
                    </a:cubicBezTo>
                    <a:cubicBezTo>
                      <a:pt x="23" y="170"/>
                      <a:pt x="18" y="167"/>
                      <a:pt x="13" y="164"/>
                    </a:cubicBezTo>
                    <a:cubicBezTo>
                      <a:pt x="14" y="164"/>
                      <a:pt x="14" y="164"/>
                      <a:pt x="14" y="164"/>
                    </a:cubicBezTo>
                    <a:close/>
                    <a:moveTo>
                      <a:pt x="63" y="196"/>
                    </a:moveTo>
                    <a:cubicBezTo>
                      <a:pt x="59" y="193"/>
                      <a:pt x="54" y="190"/>
                      <a:pt x="49" y="187"/>
                    </a:cubicBezTo>
                    <a:cubicBezTo>
                      <a:pt x="53" y="183"/>
                      <a:pt x="56" y="180"/>
                      <a:pt x="60" y="177"/>
                    </a:cubicBezTo>
                    <a:cubicBezTo>
                      <a:pt x="63" y="181"/>
                      <a:pt x="67" y="185"/>
                      <a:pt x="70" y="188"/>
                    </a:cubicBezTo>
                    <a:cubicBezTo>
                      <a:pt x="68" y="191"/>
                      <a:pt x="66" y="194"/>
                      <a:pt x="63" y="196"/>
                    </a:cubicBezTo>
                    <a:close/>
                    <a:moveTo>
                      <a:pt x="75" y="193"/>
                    </a:moveTo>
                    <a:cubicBezTo>
                      <a:pt x="82" y="200"/>
                      <a:pt x="89" y="206"/>
                      <a:pt x="96" y="213"/>
                    </a:cubicBezTo>
                    <a:cubicBezTo>
                      <a:pt x="95" y="214"/>
                      <a:pt x="94" y="215"/>
                      <a:pt x="93" y="216"/>
                    </a:cubicBezTo>
                    <a:cubicBezTo>
                      <a:pt x="93" y="216"/>
                      <a:pt x="93" y="216"/>
                      <a:pt x="93" y="216"/>
                    </a:cubicBezTo>
                    <a:cubicBezTo>
                      <a:pt x="85" y="210"/>
                      <a:pt x="77" y="205"/>
                      <a:pt x="69" y="200"/>
                    </a:cubicBezTo>
                    <a:cubicBezTo>
                      <a:pt x="71" y="198"/>
                      <a:pt x="73" y="195"/>
                      <a:pt x="75" y="193"/>
                    </a:cubicBezTo>
                    <a:close/>
                    <a:moveTo>
                      <a:pt x="45" y="184"/>
                    </a:moveTo>
                    <a:cubicBezTo>
                      <a:pt x="41" y="181"/>
                      <a:pt x="37" y="178"/>
                      <a:pt x="32" y="176"/>
                    </a:cubicBezTo>
                    <a:cubicBezTo>
                      <a:pt x="37" y="171"/>
                      <a:pt x="42" y="166"/>
                      <a:pt x="47" y="161"/>
                    </a:cubicBezTo>
                    <a:cubicBezTo>
                      <a:pt x="50" y="165"/>
                      <a:pt x="53" y="168"/>
                      <a:pt x="56" y="171"/>
                    </a:cubicBezTo>
                    <a:cubicBezTo>
                      <a:pt x="52" y="176"/>
                      <a:pt x="48" y="180"/>
                      <a:pt x="45" y="184"/>
                    </a:cubicBezTo>
                    <a:close/>
                    <a:moveTo>
                      <a:pt x="217" y="255"/>
                    </a:moveTo>
                    <a:cubicBezTo>
                      <a:pt x="206" y="264"/>
                      <a:pt x="195" y="273"/>
                      <a:pt x="184" y="283"/>
                    </a:cubicBezTo>
                    <a:cubicBezTo>
                      <a:pt x="165" y="298"/>
                      <a:pt x="156" y="303"/>
                      <a:pt x="135" y="287"/>
                    </a:cubicBezTo>
                    <a:cubicBezTo>
                      <a:pt x="113" y="269"/>
                      <a:pt x="94" y="249"/>
                      <a:pt x="72" y="232"/>
                    </a:cubicBezTo>
                    <a:cubicBezTo>
                      <a:pt x="48" y="212"/>
                      <a:pt x="18" y="200"/>
                      <a:pt x="12" y="170"/>
                    </a:cubicBezTo>
                    <a:cubicBezTo>
                      <a:pt x="15" y="173"/>
                      <a:pt x="19" y="177"/>
                      <a:pt x="23" y="180"/>
                    </a:cubicBezTo>
                    <a:cubicBezTo>
                      <a:pt x="23" y="181"/>
                      <a:pt x="22" y="182"/>
                      <a:pt x="22" y="182"/>
                    </a:cubicBezTo>
                    <a:cubicBezTo>
                      <a:pt x="21" y="184"/>
                      <a:pt x="23" y="185"/>
                      <a:pt x="25" y="184"/>
                    </a:cubicBezTo>
                    <a:cubicBezTo>
                      <a:pt x="25" y="184"/>
                      <a:pt x="25" y="183"/>
                      <a:pt x="26" y="183"/>
                    </a:cubicBezTo>
                    <a:cubicBezTo>
                      <a:pt x="30" y="186"/>
                      <a:pt x="35" y="189"/>
                      <a:pt x="39" y="193"/>
                    </a:cubicBezTo>
                    <a:cubicBezTo>
                      <a:pt x="39" y="194"/>
                      <a:pt x="40" y="195"/>
                      <a:pt x="41" y="194"/>
                    </a:cubicBezTo>
                    <a:cubicBezTo>
                      <a:pt x="51" y="201"/>
                      <a:pt x="62" y="207"/>
                      <a:pt x="71" y="214"/>
                    </a:cubicBezTo>
                    <a:cubicBezTo>
                      <a:pt x="104" y="235"/>
                      <a:pt x="135" y="256"/>
                      <a:pt x="164" y="281"/>
                    </a:cubicBezTo>
                    <a:cubicBezTo>
                      <a:pt x="167" y="284"/>
                      <a:pt x="172" y="281"/>
                      <a:pt x="171" y="277"/>
                    </a:cubicBezTo>
                    <a:cubicBezTo>
                      <a:pt x="199" y="252"/>
                      <a:pt x="227" y="234"/>
                      <a:pt x="260" y="226"/>
                    </a:cubicBezTo>
                    <a:cubicBezTo>
                      <a:pt x="245" y="234"/>
                      <a:pt x="230" y="245"/>
                      <a:pt x="217" y="255"/>
                    </a:cubicBezTo>
                    <a:close/>
                    <a:moveTo>
                      <a:pt x="99" y="220"/>
                    </a:moveTo>
                    <a:cubicBezTo>
                      <a:pt x="100" y="219"/>
                      <a:pt x="101" y="218"/>
                      <a:pt x="102" y="218"/>
                    </a:cubicBezTo>
                    <a:cubicBezTo>
                      <a:pt x="110" y="224"/>
                      <a:pt x="117" y="230"/>
                      <a:pt x="125" y="235"/>
                    </a:cubicBezTo>
                    <a:cubicBezTo>
                      <a:pt x="125" y="235"/>
                      <a:pt x="124" y="236"/>
                      <a:pt x="124" y="236"/>
                    </a:cubicBezTo>
                    <a:cubicBezTo>
                      <a:pt x="116" y="231"/>
                      <a:pt x="108" y="225"/>
                      <a:pt x="99" y="220"/>
                    </a:cubicBezTo>
                    <a:close/>
                    <a:moveTo>
                      <a:pt x="129" y="240"/>
                    </a:moveTo>
                    <a:cubicBezTo>
                      <a:pt x="129" y="239"/>
                      <a:pt x="130" y="239"/>
                      <a:pt x="130" y="238"/>
                    </a:cubicBezTo>
                    <a:cubicBezTo>
                      <a:pt x="138" y="243"/>
                      <a:pt x="145" y="248"/>
                      <a:pt x="153" y="252"/>
                    </a:cubicBezTo>
                    <a:cubicBezTo>
                      <a:pt x="152" y="254"/>
                      <a:pt x="151" y="255"/>
                      <a:pt x="150" y="257"/>
                    </a:cubicBezTo>
                    <a:cubicBezTo>
                      <a:pt x="143" y="251"/>
                      <a:pt x="136" y="245"/>
                      <a:pt x="129" y="240"/>
                    </a:cubicBezTo>
                    <a:close/>
                    <a:moveTo>
                      <a:pt x="292" y="209"/>
                    </a:moveTo>
                    <a:cubicBezTo>
                      <a:pt x="241" y="207"/>
                      <a:pt x="199" y="234"/>
                      <a:pt x="166" y="271"/>
                    </a:cubicBezTo>
                    <a:cubicBezTo>
                      <a:pt x="162" y="267"/>
                      <a:pt x="158" y="264"/>
                      <a:pt x="154" y="260"/>
                    </a:cubicBezTo>
                    <a:cubicBezTo>
                      <a:pt x="155" y="260"/>
                      <a:pt x="155" y="260"/>
                      <a:pt x="155" y="260"/>
                    </a:cubicBezTo>
                    <a:cubicBezTo>
                      <a:pt x="156" y="258"/>
                      <a:pt x="157" y="257"/>
                      <a:pt x="159" y="255"/>
                    </a:cubicBezTo>
                    <a:cubicBezTo>
                      <a:pt x="162" y="257"/>
                      <a:pt x="164" y="258"/>
                      <a:pt x="167" y="259"/>
                    </a:cubicBezTo>
                    <a:cubicBezTo>
                      <a:pt x="172" y="262"/>
                      <a:pt x="176" y="256"/>
                      <a:pt x="171" y="253"/>
                    </a:cubicBezTo>
                    <a:cubicBezTo>
                      <a:pt x="169" y="251"/>
                      <a:pt x="167" y="249"/>
                      <a:pt x="164" y="248"/>
                    </a:cubicBezTo>
                    <a:cubicBezTo>
                      <a:pt x="187" y="223"/>
                      <a:pt x="220" y="208"/>
                      <a:pt x="253" y="201"/>
                    </a:cubicBezTo>
                    <a:cubicBezTo>
                      <a:pt x="256" y="200"/>
                      <a:pt x="255" y="195"/>
                      <a:pt x="252" y="195"/>
                    </a:cubicBezTo>
                    <a:cubicBezTo>
                      <a:pt x="218" y="194"/>
                      <a:pt x="181" y="216"/>
                      <a:pt x="159" y="244"/>
                    </a:cubicBezTo>
                    <a:cubicBezTo>
                      <a:pt x="152" y="239"/>
                      <a:pt x="145" y="234"/>
                      <a:pt x="138" y="229"/>
                    </a:cubicBezTo>
                    <a:cubicBezTo>
                      <a:pt x="162" y="205"/>
                      <a:pt x="193" y="196"/>
                      <a:pt x="225" y="181"/>
                    </a:cubicBezTo>
                    <a:cubicBezTo>
                      <a:pt x="229" y="180"/>
                      <a:pt x="226" y="174"/>
                      <a:pt x="222" y="175"/>
                    </a:cubicBezTo>
                    <a:cubicBezTo>
                      <a:pt x="189" y="182"/>
                      <a:pt x="155" y="199"/>
                      <a:pt x="132" y="225"/>
                    </a:cubicBezTo>
                    <a:cubicBezTo>
                      <a:pt x="126" y="220"/>
                      <a:pt x="119" y="215"/>
                      <a:pt x="112" y="210"/>
                    </a:cubicBezTo>
                    <a:cubicBezTo>
                      <a:pt x="144" y="186"/>
                      <a:pt x="177" y="168"/>
                      <a:pt x="217" y="160"/>
                    </a:cubicBezTo>
                    <a:cubicBezTo>
                      <a:pt x="221" y="159"/>
                      <a:pt x="220" y="152"/>
                      <a:pt x="216" y="152"/>
                    </a:cubicBezTo>
                    <a:cubicBezTo>
                      <a:pt x="175" y="156"/>
                      <a:pt x="136" y="177"/>
                      <a:pt x="105" y="204"/>
                    </a:cubicBezTo>
                    <a:cubicBezTo>
                      <a:pt x="98" y="198"/>
                      <a:pt x="91" y="192"/>
                      <a:pt x="84" y="186"/>
                    </a:cubicBezTo>
                    <a:cubicBezTo>
                      <a:pt x="111" y="165"/>
                      <a:pt x="145" y="155"/>
                      <a:pt x="176" y="140"/>
                    </a:cubicBezTo>
                    <a:cubicBezTo>
                      <a:pt x="180" y="138"/>
                      <a:pt x="177" y="132"/>
                      <a:pt x="173" y="133"/>
                    </a:cubicBezTo>
                    <a:cubicBezTo>
                      <a:pt x="140" y="146"/>
                      <a:pt x="105" y="158"/>
                      <a:pt x="78" y="181"/>
                    </a:cubicBezTo>
                    <a:cubicBezTo>
                      <a:pt x="74" y="178"/>
                      <a:pt x="71" y="174"/>
                      <a:pt x="67" y="170"/>
                    </a:cubicBezTo>
                    <a:cubicBezTo>
                      <a:pt x="96" y="147"/>
                      <a:pt x="126" y="131"/>
                      <a:pt x="167" y="126"/>
                    </a:cubicBezTo>
                    <a:cubicBezTo>
                      <a:pt x="172" y="125"/>
                      <a:pt x="172" y="119"/>
                      <a:pt x="167" y="118"/>
                    </a:cubicBezTo>
                    <a:cubicBezTo>
                      <a:pt x="127" y="116"/>
                      <a:pt x="89" y="137"/>
                      <a:pt x="62" y="165"/>
                    </a:cubicBezTo>
                    <a:cubicBezTo>
                      <a:pt x="59" y="162"/>
                      <a:pt x="56" y="159"/>
                      <a:pt x="53" y="156"/>
                    </a:cubicBezTo>
                    <a:cubicBezTo>
                      <a:pt x="78" y="135"/>
                      <a:pt x="106" y="120"/>
                      <a:pt x="138" y="104"/>
                    </a:cubicBezTo>
                    <a:cubicBezTo>
                      <a:pt x="142" y="102"/>
                      <a:pt x="139" y="95"/>
                      <a:pt x="134" y="96"/>
                    </a:cubicBezTo>
                    <a:cubicBezTo>
                      <a:pt x="103" y="106"/>
                      <a:pt x="71" y="125"/>
                      <a:pt x="47" y="150"/>
                    </a:cubicBezTo>
                    <a:cubicBezTo>
                      <a:pt x="44" y="146"/>
                      <a:pt x="41" y="142"/>
                      <a:pt x="38" y="138"/>
                    </a:cubicBezTo>
                    <a:cubicBezTo>
                      <a:pt x="49" y="128"/>
                      <a:pt x="61" y="118"/>
                      <a:pt x="74" y="109"/>
                    </a:cubicBezTo>
                    <a:cubicBezTo>
                      <a:pt x="100" y="92"/>
                      <a:pt x="122" y="89"/>
                      <a:pt x="152" y="93"/>
                    </a:cubicBezTo>
                    <a:cubicBezTo>
                      <a:pt x="153" y="93"/>
                      <a:pt x="154" y="93"/>
                      <a:pt x="155" y="93"/>
                    </a:cubicBezTo>
                    <a:cubicBezTo>
                      <a:pt x="202" y="130"/>
                      <a:pt x="247" y="169"/>
                      <a:pt x="292" y="209"/>
                    </a:cubicBezTo>
                    <a:close/>
                    <a:moveTo>
                      <a:pt x="272" y="30"/>
                    </a:moveTo>
                    <a:cubicBezTo>
                      <a:pt x="271" y="28"/>
                      <a:pt x="269" y="25"/>
                      <a:pt x="267" y="22"/>
                    </a:cubicBezTo>
                    <a:cubicBezTo>
                      <a:pt x="277" y="21"/>
                      <a:pt x="286" y="19"/>
                      <a:pt x="295" y="16"/>
                    </a:cubicBezTo>
                    <a:cubicBezTo>
                      <a:pt x="298" y="20"/>
                      <a:pt x="300" y="24"/>
                      <a:pt x="303" y="28"/>
                    </a:cubicBezTo>
                    <a:cubicBezTo>
                      <a:pt x="293" y="27"/>
                      <a:pt x="283" y="28"/>
                      <a:pt x="272" y="30"/>
                    </a:cubicBezTo>
                    <a:close/>
                    <a:moveTo>
                      <a:pt x="289" y="53"/>
                    </a:moveTo>
                    <a:cubicBezTo>
                      <a:pt x="286" y="49"/>
                      <a:pt x="283" y="45"/>
                      <a:pt x="280" y="41"/>
                    </a:cubicBezTo>
                    <a:cubicBezTo>
                      <a:pt x="288" y="40"/>
                      <a:pt x="296" y="38"/>
                      <a:pt x="304" y="36"/>
                    </a:cubicBezTo>
                    <a:cubicBezTo>
                      <a:pt x="306" y="36"/>
                      <a:pt x="306" y="35"/>
                      <a:pt x="307" y="34"/>
                    </a:cubicBezTo>
                    <a:cubicBezTo>
                      <a:pt x="311" y="39"/>
                      <a:pt x="315" y="45"/>
                      <a:pt x="319" y="50"/>
                    </a:cubicBezTo>
                    <a:cubicBezTo>
                      <a:pt x="309" y="49"/>
                      <a:pt x="299" y="50"/>
                      <a:pt x="289" y="53"/>
                    </a:cubicBezTo>
                    <a:close/>
                    <a:moveTo>
                      <a:pt x="316" y="87"/>
                    </a:moveTo>
                    <a:cubicBezTo>
                      <a:pt x="313" y="83"/>
                      <a:pt x="309" y="79"/>
                      <a:pt x="305" y="74"/>
                    </a:cubicBezTo>
                    <a:cubicBezTo>
                      <a:pt x="314" y="70"/>
                      <a:pt x="322" y="67"/>
                      <a:pt x="330" y="64"/>
                    </a:cubicBezTo>
                    <a:cubicBezTo>
                      <a:pt x="334" y="68"/>
                      <a:pt x="339" y="73"/>
                      <a:pt x="343" y="77"/>
                    </a:cubicBezTo>
                    <a:cubicBezTo>
                      <a:pt x="334" y="79"/>
                      <a:pt x="325" y="83"/>
                      <a:pt x="316" y="87"/>
                    </a:cubicBezTo>
                    <a:close/>
                    <a:moveTo>
                      <a:pt x="331" y="103"/>
                    </a:moveTo>
                    <a:cubicBezTo>
                      <a:pt x="328" y="100"/>
                      <a:pt x="326" y="98"/>
                      <a:pt x="323" y="95"/>
                    </a:cubicBezTo>
                    <a:cubicBezTo>
                      <a:pt x="331" y="91"/>
                      <a:pt x="339" y="88"/>
                      <a:pt x="347" y="84"/>
                    </a:cubicBezTo>
                    <a:cubicBezTo>
                      <a:pt x="347" y="84"/>
                      <a:pt x="348" y="83"/>
                      <a:pt x="348" y="83"/>
                    </a:cubicBezTo>
                    <a:cubicBezTo>
                      <a:pt x="351" y="86"/>
                      <a:pt x="354" y="88"/>
                      <a:pt x="357" y="91"/>
                    </a:cubicBezTo>
                    <a:cubicBezTo>
                      <a:pt x="348" y="94"/>
                      <a:pt x="339" y="98"/>
                      <a:pt x="331" y="103"/>
                    </a:cubicBezTo>
                    <a:close/>
                    <a:moveTo>
                      <a:pt x="339" y="112"/>
                    </a:moveTo>
                    <a:cubicBezTo>
                      <a:pt x="348" y="107"/>
                      <a:pt x="357" y="103"/>
                      <a:pt x="366" y="98"/>
                    </a:cubicBezTo>
                    <a:cubicBezTo>
                      <a:pt x="369" y="101"/>
                      <a:pt x="372" y="103"/>
                      <a:pt x="375" y="106"/>
                    </a:cubicBezTo>
                    <a:cubicBezTo>
                      <a:pt x="365" y="110"/>
                      <a:pt x="356" y="115"/>
                      <a:pt x="347" y="120"/>
                    </a:cubicBezTo>
                    <a:cubicBezTo>
                      <a:pt x="344" y="118"/>
                      <a:pt x="341" y="115"/>
                      <a:pt x="339" y="112"/>
                    </a:cubicBezTo>
                    <a:close/>
                    <a:moveTo>
                      <a:pt x="368" y="142"/>
                    </a:moveTo>
                    <a:cubicBezTo>
                      <a:pt x="364" y="138"/>
                      <a:pt x="360" y="134"/>
                      <a:pt x="356" y="130"/>
                    </a:cubicBezTo>
                    <a:cubicBezTo>
                      <a:pt x="365" y="124"/>
                      <a:pt x="375" y="119"/>
                      <a:pt x="385" y="113"/>
                    </a:cubicBezTo>
                    <a:cubicBezTo>
                      <a:pt x="390" y="116"/>
                      <a:pt x="396" y="120"/>
                      <a:pt x="401" y="123"/>
                    </a:cubicBezTo>
                    <a:cubicBezTo>
                      <a:pt x="389" y="126"/>
                      <a:pt x="378" y="133"/>
                      <a:pt x="368" y="1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0" name="Freeform 500"/>
              <p:cNvSpPr>
                <a:spLocks noEditPoints="1"/>
              </p:cNvSpPr>
              <p:nvPr/>
            </p:nvSpPr>
            <p:spPr bwMode="auto">
              <a:xfrm>
                <a:off x="577" y="1389"/>
                <a:ext cx="562" cy="504"/>
              </a:xfrm>
              <a:custGeom>
                <a:avLst/>
                <a:gdLst>
                  <a:gd name="T0" fmla="*/ 273 w 279"/>
                  <a:gd name="T1" fmla="*/ 101 h 250"/>
                  <a:gd name="T2" fmla="*/ 171 w 279"/>
                  <a:gd name="T3" fmla="*/ 84 h 250"/>
                  <a:gd name="T4" fmla="*/ 190 w 279"/>
                  <a:gd name="T5" fmla="*/ 10 h 250"/>
                  <a:gd name="T6" fmla="*/ 181 w 279"/>
                  <a:gd name="T7" fmla="*/ 6 h 250"/>
                  <a:gd name="T8" fmla="*/ 157 w 279"/>
                  <a:gd name="T9" fmla="*/ 81 h 250"/>
                  <a:gd name="T10" fmla="*/ 124 w 279"/>
                  <a:gd name="T11" fmla="*/ 74 h 250"/>
                  <a:gd name="T12" fmla="*/ 139 w 279"/>
                  <a:gd name="T13" fmla="*/ 12 h 250"/>
                  <a:gd name="T14" fmla="*/ 129 w 279"/>
                  <a:gd name="T15" fmla="*/ 8 h 250"/>
                  <a:gd name="T16" fmla="*/ 108 w 279"/>
                  <a:gd name="T17" fmla="*/ 72 h 250"/>
                  <a:gd name="T18" fmla="*/ 24 w 279"/>
                  <a:gd name="T19" fmla="*/ 63 h 250"/>
                  <a:gd name="T20" fmla="*/ 24 w 279"/>
                  <a:gd name="T21" fmla="*/ 71 h 250"/>
                  <a:gd name="T22" fmla="*/ 106 w 279"/>
                  <a:gd name="T23" fmla="*/ 83 h 250"/>
                  <a:gd name="T24" fmla="*/ 101 w 279"/>
                  <a:gd name="T25" fmla="*/ 115 h 250"/>
                  <a:gd name="T26" fmla="*/ 95 w 279"/>
                  <a:gd name="T27" fmla="*/ 146 h 250"/>
                  <a:gd name="T28" fmla="*/ 6 w 279"/>
                  <a:gd name="T29" fmla="*/ 127 h 250"/>
                  <a:gd name="T30" fmla="*/ 3 w 279"/>
                  <a:gd name="T31" fmla="*/ 133 h 250"/>
                  <a:gd name="T32" fmla="*/ 93 w 279"/>
                  <a:gd name="T33" fmla="*/ 156 h 250"/>
                  <a:gd name="T34" fmla="*/ 82 w 279"/>
                  <a:gd name="T35" fmla="*/ 227 h 250"/>
                  <a:gd name="T36" fmla="*/ 88 w 279"/>
                  <a:gd name="T37" fmla="*/ 229 h 250"/>
                  <a:gd name="T38" fmla="*/ 108 w 279"/>
                  <a:gd name="T39" fmla="*/ 157 h 250"/>
                  <a:gd name="T40" fmla="*/ 142 w 279"/>
                  <a:gd name="T41" fmla="*/ 159 h 250"/>
                  <a:gd name="T42" fmla="*/ 136 w 279"/>
                  <a:gd name="T43" fmla="*/ 247 h 250"/>
                  <a:gd name="T44" fmla="*/ 141 w 279"/>
                  <a:gd name="T45" fmla="*/ 247 h 250"/>
                  <a:gd name="T46" fmla="*/ 153 w 279"/>
                  <a:gd name="T47" fmla="*/ 159 h 250"/>
                  <a:gd name="T48" fmla="*/ 254 w 279"/>
                  <a:gd name="T49" fmla="*/ 171 h 250"/>
                  <a:gd name="T50" fmla="*/ 258 w 279"/>
                  <a:gd name="T51" fmla="*/ 163 h 250"/>
                  <a:gd name="T52" fmla="*/ 155 w 279"/>
                  <a:gd name="T53" fmla="*/ 146 h 250"/>
                  <a:gd name="T54" fmla="*/ 160 w 279"/>
                  <a:gd name="T55" fmla="*/ 122 h 250"/>
                  <a:gd name="T56" fmla="*/ 167 w 279"/>
                  <a:gd name="T57" fmla="*/ 96 h 250"/>
                  <a:gd name="T58" fmla="*/ 273 w 279"/>
                  <a:gd name="T59" fmla="*/ 111 h 250"/>
                  <a:gd name="T60" fmla="*/ 273 w 279"/>
                  <a:gd name="T61" fmla="*/ 101 h 250"/>
                  <a:gd name="T62" fmla="*/ 121 w 279"/>
                  <a:gd name="T63" fmla="*/ 86 h 250"/>
                  <a:gd name="T64" fmla="*/ 153 w 279"/>
                  <a:gd name="T65" fmla="*/ 93 h 250"/>
                  <a:gd name="T66" fmla="*/ 153 w 279"/>
                  <a:gd name="T67" fmla="*/ 93 h 250"/>
                  <a:gd name="T68" fmla="*/ 132 w 279"/>
                  <a:gd name="T69" fmla="*/ 110 h 250"/>
                  <a:gd name="T70" fmla="*/ 125 w 279"/>
                  <a:gd name="T71" fmla="*/ 95 h 250"/>
                  <a:gd name="T72" fmla="*/ 120 w 279"/>
                  <a:gd name="T73" fmla="*/ 93 h 250"/>
                  <a:gd name="T74" fmla="*/ 121 w 279"/>
                  <a:gd name="T75" fmla="*/ 86 h 250"/>
                  <a:gd name="T76" fmla="*/ 124 w 279"/>
                  <a:gd name="T77" fmla="*/ 117 h 250"/>
                  <a:gd name="T78" fmla="*/ 114 w 279"/>
                  <a:gd name="T79" fmla="*/ 123 h 250"/>
                  <a:gd name="T80" fmla="*/ 118 w 279"/>
                  <a:gd name="T81" fmla="*/ 98 h 250"/>
                  <a:gd name="T82" fmla="*/ 124 w 279"/>
                  <a:gd name="T83" fmla="*/ 117 h 250"/>
                  <a:gd name="T84" fmla="*/ 144 w 279"/>
                  <a:gd name="T85" fmla="*/ 146 h 250"/>
                  <a:gd name="T86" fmla="*/ 110 w 279"/>
                  <a:gd name="T87" fmla="*/ 146 h 250"/>
                  <a:gd name="T88" fmla="*/ 112 w 279"/>
                  <a:gd name="T89" fmla="*/ 133 h 250"/>
                  <a:gd name="T90" fmla="*/ 128 w 279"/>
                  <a:gd name="T91" fmla="*/ 126 h 250"/>
                  <a:gd name="T92" fmla="*/ 138 w 279"/>
                  <a:gd name="T93" fmla="*/ 140 h 250"/>
                  <a:gd name="T94" fmla="*/ 145 w 279"/>
                  <a:gd name="T95" fmla="*/ 139 h 250"/>
                  <a:gd name="T96" fmla="*/ 144 w 279"/>
                  <a:gd name="T97" fmla="*/ 146 h 250"/>
                  <a:gd name="T98" fmla="*/ 146 w 279"/>
                  <a:gd name="T99" fmla="*/ 137 h 250"/>
                  <a:gd name="T100" fmla="*/ 145 w 279"/>
                  <a:gd name="T101" fmla="*/ 136 h 250"/>
                  <a:gd name="T102" fmla="*/ 137 w 279"/>
                  <a:gd name="T103" fmla="*/ 120 h 250"/>
                  <a:gd name="T104" fmla="*/ 152 w 279"/>
                  <a:gd name="T105" fmla="*/ 107 h 250"/>
                  <a:gd name="T106" fmla="*/ 149 w 279"/>
                  <a:gd name="T107" fmla="*/ 119 h 250"/>
                  <a:gd name="T108" fmla="*/ 146 w 279"/>
                  <a:gd name="T109" fmla="*/ 13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79" h="250">
                    <a:moveTo>
                      <a:pt x="273" y="101"/>
                    </a:moveTo>
                    <a:cubicBezTo>
                      <a:pt x="238" y="97"/>
                      <a:pt x="205" y="90"/>
                      <a:pt x="171" y="84"/>
                    </a:cubicBezTo>
                    <a:cubicBezTo>
                      <a:pt x="178" y="59"/>
                      <a:pt x="186" y="35"/>
                      <a:pt x="190" y="10"/>
                    </a:cubicBezTo>
                    <a:cubicBezTo>
                      <a:pt x="190" y="5"/>
                      <a:pt x="183" y="0"/>
                      <a:pt x="181" y="6"/>
                    </a:cubicBezTo>
                    <a:cubicBezTo>
                      <a:pt x="170" y="29"/>
                      <a:pt x="163" y="55"/>
                      <a:pt x="157" y="81"/>
                    </a:cubicBezTo>
                    <a:cubicBezTo>
                      <a:pt x="146" y="79"/>
                      <a:pt x="135" y="76"/>
                      <a:pt x="124" y="74"/>
                    </a:cubicBezTo>
                    <a:cubicBezTo>
                      <a:pt x="129" y="54"/>
                      <a:pt x="134" y="33"/>
                      <a:pt x="139" y="12"/>
                    </a:cubicBezTo>
                    <a:cubicBezTo>
                      <a:pt x="141" y="6"/>
                      <a:pt x="132" y="2"/>
                      <a:pt x="129" y="8"/>
                    </a:cubicBezTo>
                    <a:cubicBezTo>
                      <a:pt x="118" y="27"/>
                      <a:pt x="113" y="49"/>
                      <a:pt x="108" y="72"/>
                    </a:cubicBezTo>
                    <a:cubicBezTo>
                      <a:pt x="81" y="67"/>
                      <a:pt x="53" y="63"/>
                      <a:pt x="24" y="63"/>
                    </a:cubicBezTo>
                    <a:cubicBezTo>
                      <a:pt x="19" y="62"/>
                      <a:pt x="19" y="71"/>
                      <a:pt x="24" y="71"/>
                    </a:cubicBezTo>
                    <a:cubicBezTo>
                      <a:pt x="52" y="73"/>
                      <a:pt x="79" y="77"/>
                      <a:pt x="106" y="83"/>
                    </a:cubicBezTo>
                    <a:cubicBezTo>
                      <a:pt x="104" y="94"/>
                      <a:pt x="103" y="104"/>
                      <a:pt x="101" y="115"/>
                    </a:cubicBezTo>
                    <a:cubicBezTo>
                      <a:pt x="99" y="125"/>
                      <a:pt x="97" y="135"/>
                      <a:pt x="95" y="146"/>
                    </a:cubicBezTo>
                    <a:cubicBezTo>
                      <a:pt x="65" y="144"/>
                      <a:pt x="35" y="141"/>
                      <a:pt x="6" y="127"/>
                    </a:cubicBezTo>
                    <a:cubicBezTo>
                      <a:pt x="3" y="126"/>
                      <a:pt x="0" y="131"/>
                      <a:pt x="3" y="133"/>
                    </a:cubicBezTo>
                    <a:cubicBezTo>
                      <a:pt x="32" y="147"/>
                      <a:pt x="62" y="153"/>
                      <a:pt x="93" y="156"/>
                    </a:cubicBezTo>
                    <a:cubicBezTo>
                      <a:pt x="88" y="180"/>
                      <a:pt x="83" y="204"/>
                      <a:pt x="82" y="227"/>
                    </a:cubicBezTo>
                    <a:cubicBezTo>
                      <a:pt x="81" y="231"/>
                      <a:pt x="86" y="232"/>
                      <a:pt x="88" y="229"/>
                    </a:cubicBezTo>
                    <a:cubicBezTo>
                      <a:pt x="101" y="209"/>
                      <a:pt x="105" y="182"/>
                      <a:pt x="108" y="157"/>
                    </a:cubicBezTo>
                    <a:cubicBezTo>
                      <a:pt x="119" y="158"/>
                      <a:pt x="131" y="158"/>
                      <a:pt x="142" y="159"/>
                    </a:cubicBezTo>
                    <a:cubicBezTo>
                      <a:pt x="137" y="188"/>
                      <a:pt x="134" y="217"/>
                      <a:pt x="136" y="247"/>
                    </a:cubicBezTo>
                    <a:cubicBezTo>
                      <a:pt x="136" y="250"/>
                      <a:pt x="141" y="250"/>
                      <a:pt x="141" y="247"/>
                    </a:cubicBezTo>
                    <a:cubicBezTo>
                      <a:pt x="144" y="217"/>
                      <a:pt x="148" y="188"/>
                      <a:pt x="153" y="159"/>
                    </a:cubicBezTo>
                    <a:cubicBezTo>
                      <a:pt x="187" y="160"/>
                      <a:pt x="222" y="162"/>
                      <a:pt x="254" y="171"/>
                    </a:cubicBezTo>
                    <a:cubicBezTo>
                      <a:pt x="259" y="172"/>
                      <a:pt x="262" y="165"/>
                      <a:pt x="258" y="163"/>
                    </a:cubicBezTo>
                    <a:cubicBezTo>
                      <a:pt x="225" y="149"/>
                      <a:pt x="191" y="146"/>
                      <a:pt x="155" y="146"/>
                    </a:cubicBezTo>
                    <a:cubicBezTo>
                      <a:pt x="157" y="138"/>
                      <a:pt x="159" y="130"/>
                      <a:pt x="160" y="122"/>
                    </a:cubicBezTo>
                    <a:cubicBezTo>
                      <a:pt x="162" y="113"/>
                      <a:pt x="165" y="104"/>
                      <a:pt x="167" y="96"/>
                    </a:cubicBezTo>
                    <a:cubicBezTo>
                      <a:pt x="202" y="103"/>
                      <a:pt x="237" y="110"/>
                      <a:pt x="273" y="111"/>
                    </a:cubicBezTo>
                    <a:cubicBezTo>
                      <a:pt x="279" y="111"/>
                      <a:pt x="279" y="101"/>
                      <a:pt x="273" y="101"/>
                    </a:cubicBezTo>
                    <a:close/>
                    <a:moveTo>
                      <a:pt x="121" y="86"/>
                    </a:moveTo>
                    <a:cubicBezTo>
                      <a:pt x="132" y="88"/>
                      <a:pt x="142" y="90"/>
                      <a:pt x="153" y="93"/>
                    </a:cubicBezTo>
                    <a:cubicBezTo>
                      <a:pt x="153" y="93"/>
                      <a:pt x="153" y="93"/>
                      <a:pt x="153" y="93"/>
                    </a:cubicBezTo>
                    <a:cubicBezTo>
                      <a:pt x="146" y="99"/>
                      <a:pt x="139" y="105"/>
                      <a:pt x="132" y="110"/>
                    </a:cubicBezTo>
                    <a:cubicBezTo>
                      <a:pt x="130" y="105"/>
                      <a:pt x="128" y="100"/>
                      <a:pt x="125" y="95"/>
                    </a:cubicBezTo>
                    <a:cubicBezTo>
                      <a:pt x="124" y="92"/>
                      <a:pt x="122" y="92"/>
                      <a:pt x="120" y="93"/>
                    </a:cubicBezTo>
                    <a:cubicBezTo>
                      <a:pt x="120" y="91"/>
                      <a:pt x="121" y="88"/>
                      <a:pt x="121" y="86"/>
                    </a:cubicBezTo>
                    <a:close/>
                    <a:moveTo>
                      <a:pt x="124" y="117"/>
                    </a:moveTo>
                    <a:cubicBezTo>
                      <a:pt x="121" y="119"/>
                      <a:pt x="117" y="121"/>
                      <a:pt x="114" y="123"/>
                    </a:cubicBezTo>
                    <a:cubicBezTo>
                      <a:pt x="115" y="115"/>
                      <a:pt x="117" y="107"/>
                      <a:pt x="118" y="98"/>
                    </a:cubicBezTo>
                    <a:cubicBezTo>
                      <a:pt x="120" y="104"/>
                      <a:pt x="122" y="110"/>
                      <a:pt x="124" y="117"/>
                    </a:cubicBezTo>
                    <a:close/>
                    <a:moveTo>
                      <a:pt x="144" y="146"/>
                    </a:moveTo>
                    <a:cubicBezTo>
                      <a:pt x="132" y="146"/>
                      <a:pt x="121" y="146"/>
                      <a:pt x="110" y="146"/>
                    </a:cubicBezTo>
                    <a:cubicBezTo>
                      <a:pt x="111" y="142"/>
                      <a:pt x="111" y="137"/>
                      <a:pt x="112" y="133"/>
                    </a:cubicBezTo>
                    <a:cubicBezTo>
                      <a:pt x="118" y="131"/>
                      <a:pt x="123" y="129"/>
                      <a:pt x="128" y="126"/>
                    </a:cubicBezTo>
                    <a:cubicBezTo>
                      <a:pt x="131" y="131"/>
                      <a:pt x="134" y="137"/>
                      <a:pt x="138" y="140"/>
                    </a:cubicBezTo>
                    <a:cubicBezTo>
                      <a:pt x="140" y="143"/>
                      <a:pt x="144" y="142"/>
                      <a:pt x="145" y="139"/>
                    </a:cubicBezTo>
                    <a:cubicBezTo>
                      <a:pt x="145" y="142"/>
                      <a:pt x="144" y="144"/>
                      <a:pt x="144" y="146"/>
                    </a:cubicBezTo>
                    <a:close/>
                    <a:moveTo>
                      <a:pt x="146" y="137"/>
                    </a:moveTo>
                    <a:cubicBezTo>
                      <a:pt x="145" y="137"/>
                      <a:pt x="146" y="136"/>
                      <a:pt x="145" y="136"/>
                    </a:cubicBezTo>
                    <a:cubicBezTo>
                      <a:pt x="144" y="130"/>
                      <a:pt x="140" y="125"/>
                      <a:pt x="137" y="120"/>
                    </a:cubicBezTo>
                    <a:cubicBezTo>
                      <a:pt x="142" y="116"/>
                      <a:pt x="147" y="112"/>
                      <a:pt x="152" y="107"/>
                    </a:cubicBezTo>
                    <a:cubicBezTo>
                      <a:pt x="151" y="111"/>
                      <a:pt x="150" y="115"/>
                      <a:pt x="149" y="119"/>
                    </a:cubicBezTo>
                    <a:cubicBezTo>
                      <a:pt x="148" y="125"/>
                      <a:pt x="147" y="131"/>
                      <a:pt x="146" y="1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1" name="Freeform 501"/>
              <p:cNvSpPr/>
              <p:nvPr/>
            </p:nvSpPr>
            <p:spPr bwMode="auto">
              <a:xfrm>
                <a:off x="619" y="1707"/>
                <a:ext cx="121" cy="130"/>
              </a:xfrm>
              <a:custGeom>
                <a:avLst/>
                <a:gdLst>
                  <a:gd name="T0" fmla="*/ 51 w 60"/>
                  <a:gd name="T1" fmla="*/ 11 h 64"/>
                  <a:gd name="T2" fmla="*/ 32 w 60"/>
                  <a:gd name="T3" fmla="*/ 21 h 64"/>
                  <a:gd name="T4" fmla="*/ 14 w 60"/>
                  <a:gd name="T5" fmla="*/ 5 h 64"/>
                  <a:gd name="T6" fmla="*/ 7 w 60"/>
                  <a:gd name="T7" fmla="*/ 12 h 64"/>
                  <a:gd name="T8" fmla="*/ 20 w 60"/>
                  <a:gd name="T9" fmla="*/ 27 h 64"/>
                  <a:gd name="T10" fmla="*/ 5 w 60"/>
                  <a:gd name="T11" fmla="*/ 33 h 64"/>
                  <a:gd name="T12" fmla="*/ 6 w 60"/>
                  <a:gd name="T13" fmla="*/ 42 h 64"/>
                  <a:gd name="T14" fmla="*/ 28 w 60"/>
                  <a:gd name="T15" fmla="*/ 37 h 64"/>
                  <a:gd name="T16" fmla="*/ 43 w 60"/>
                  <a:gd name="T17" fmla="*/ 59 h 64"/>
                  <a:gd name="T18" fmla="*/ 53 w 60"/>
                  <a:gd name="T19" fmla="*/ 53 h 64"/>
                  <a:gd name="T20" fmla="*/ 40 w 60"/>
                  <a:gd name="T21" fmla="*/ 31 h 64"/>
                  <a:gd name="T22" fmla="*/ 56 w 60"/>
                  <a:gd name="T23" fmla="*/ 20 h 64"/>
                  <a:gd name="T24" fmla="*/ 51 w 60"/>
                  <a:gd name="T25" fmla="*/ 1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0" h="64">
                    <a:moveTo>
                      <a:pt x="51" y="11"/>
                    </a:moveTo>
                    <a:cubicBezTo>
                      <a:pt x="44" y="13"/>
                      <a:pt x="38" y="17"/>
                      <a:pt x="32" y="21"/>
                    </a:cubicBezTo>
                    <a:cubicBezTo>
                      <a:pt x="26" y="15"/>
                      <a:pt x="20" y="9"/>
                      <a:pt x="14" y="5"/>
                    </a:cubicBezTo>
                    <a:cubicBezTo>
                      <a:pt x="9" y="0"/>
                      <a:pt x="2" y="8"/>
                      <a:pt x="7" y="12"/>
                    </a:cubicBezTo>
                    <a:cubicBezTo>
                      <a:pt x="12" y="17"/>
                      <a:pt x="16" y="22"/>
                      <a:pt x="20" y="27"/>
                    </a:cubicBezTo>
                    <a:cubicBezTo>
                      <a:pt x="15" y="29"/>
                      <a:pt x="10" y="32"/>
                      <a:pt x="5" y="33"/>
                    </a:cubicBezTo>
                    <a:cubicBezTo>
                      <a:pt x="0" y="35"/>
                      <a:pt x="1" y="42"/>
                      <a:pt x="6" y="42"/>
                    </a:cubicBezTo>
                    <a:cubicBezTo>
                      <a:pt x="13" y="42"/>
                      <a:pt x="21" y="40"/>
                      <a:pt x="28" y="37"/>
                    </a:cubicBezTo>
                    <a:cubicBezTo>
                      <a:pt x="33" y="44"/>
                      <a:pt x="37" y="52"/>
                      <a:pt x="43" y="59"/>
                    </a:cubicBezTo>
                    <a:cubicBezTo>
                      <a:pt x="47" y="64"/>
                      <a:pt x="56" y="59"/>
                      <a:pt x="53" y="53"/>
                    </a:cubicBezTo>
                    <a:cubicBezTo>
                      <a:pt x="50" y="45"/>
                      <a:pt x="46" y="38"/>
                      <a:pt x="40" y="31"/>
                    </a:cubicBezTo>
                    <a:cubicBezTo>
                      <a:pt x="46" y="27"/>
                      <a:pt x="51" y="23"/>
                      <a:pt x="56" y="20"/>
                    </a:cubicBezTo>
                    <a:cubicBezTo>
                      <a:pt x="60" y="16"/>
                      <a:pt x="55" y="9"/>
                      <a:pt x="51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2" name="Freeform 502"/>
              <p:cNvSpPr/>
              <p:nvPr/>
            </p:nvSpPr>
            <p:spPr bwMode="auto">
              <a:xfrm>
                <a:off x="986" y="1409"/>
                <a:ext cx="153" cy="137"/>
              </a:xfrm>
              <a:custGeom>
                <a:avLst/>
                <a:gdLst>
                  <a:gd name="T0" fmla="*/ 64 w 76"/>
                  <a:gd name="T1" fmla="*/ 13 h 68"/>
                  <a:gd name="T2" fmla="*/ 41 w 76"/>
                  <a:gd name="T3" fmla="*/ 26 h 68"/>
                  <a:gd name="T4" fmla="*/ 22 w 76"/>
                  <a:gd name="T5" fmla="*/ 4 h 68"/>
                  <a:gd name="T6" fmla="*/ 15 w 76"/>
                  <a:gd name="T7" fmla="*/ 12 h 68"/>
                  <a:gd name="T8" fmla="*/ 31 w 76"/>
                  <a:gd name="T9" fmla="*/ 33 h 68"/>
                  <a:gd name="T10" fmla="*/ 6 w 76"/>
                  <a:gd name="T11" fmla="*/ 47 h 68"/>
                  <a:gd name="T12" fmla="*/ 11 w 76"/>
                  <a:gd name="T13" fmla="*/ 56 h 68"/>
                  <a:gd name="T14" fmla="*/ 37 w 76"/>
                  <a:gd name="T15" fmla="*/ 43 h 68"/>
                  <a:gd name="T16" fmla="*/ 51 w 76"/>
                  <a:gd name="T17" fmla="*/ 63 h 68"/>
                  <a:gd name="T18" fmla="*/ 61 w 76"/>
                  <a:gd name="T19" fmla="*/ 58 h 68"/>
                  <a:gd name="T20" fmla="*/ 49 w 76"/>
                  <a:gd name="T21" fmla="*/ 37 h 68"/>
                  <a:gd name="T22" fmla="*/ 70 w 76"/>
                  <a:gd name="T23" fmla="*/ 23 h 68"/>
                  <a:gd name="T24" fmla="*/ 64 w 76"/>
                  <a:gd name="T25" fmla="*/ 13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6" h="68">
                    <a:moveTo>
                      <a:pt x="64" y="13"/>
                    </a:moveTo>
                    <a:cubicBezTo>
                      <a:pt x="56" y="17"/>
                      <a:pt x="49" y="21"/>
                      <a:pt x="41" y="26"/>
                    </a:cubicBezTo>
                    <a:cubicBezTo>
                      <a:pt x="36" y="18"/>
                      <a:pt x="29" y="11"/>
                      <a:pt x="22" y="4"/>
                    </a:cubicBezTo>
                    <a:cubicBezTo>
                      <a:pt x="17" y="0"/>
                      <a:pt x="10" y="7"/>
                      <a:pt x="15" y="12"/>
                    </a:cubicBezTo>
                    <a:cubicBezTo>
                      <a:pt x="21" y="18"/>
                      <a:pt x="26" y="25"/>
                      <a:pt x="31" y="33"/>
                    </a:cubicBezTo>
                    <a:cubicBezTo>
                      <a:pt x="23" y="38"/>
                      <a:pt x="14" y="43"/>
                      <a:pt x="6" y="47"/>
                    </a:cubicBezTo>
                    <a:cubicBezTo>
                      <a:pt x="0" y="51"/>
                      <a:pt x="5" y="59"/>
                      <a:pt x="11" y="56"/>
                    </a:cubicBezTo>
                    <a:cubicBezTo>
                      <a:pt x="20" y="52"/>
                      <a:pt x="29" y="48"/>
                      <a:pt x="37" y="43"/>
                    </a:cubicBezTo>
                    <a:cubicBezTo>
                      <a:pt x="42" y="50"/>
                      <a:pt x="45" y="57"/>
                      <a:pt x="51" y="63"/>
                    </a:cubicBezTo>
                    <a:cubicBezTo>
                      <a:pt x="55" y="68"/>
                      <a:pt x="62" y="63"/>
                      <a:pt x="61" y="58"/>
                    </a:cubicBezTo>
                    <a:cubicBezTo>
                      <a:pt x="58" y="50"/>
                      <a:pt x="54" y="43"/>
                      <a:pt x="49" y="37"/>
                    </a:cubicBezTo>
                    <a:cubicBezTo>
                      <a:pt x="56" y="32"/>
                      <a:pt x="63" y="28"/>
                      <a:pt x="70" y="23"/>
                    </a:cubicBezTo>
                    <a:cubicBezTo>
                      <a:pt x="76" y="18"/>
                      <a:pt x="71" y="10"/>
                      <a:pt x="64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3" name="Freeform 503"/>
              <p:cNvSpPr>
                <a:spLocks noEditPoints="1"/>
              </p:cNvSpPr>
              <p:nvPr/>
            </p:nvSpPr>
            <p:spPr bwMode="auto">
              <a:xfrm>
                <a:off x="686" y="1373"/>
                <a:ext cx="94" cy="129"/>
              </a:xfrm>
              <a:custGeom>
                <a:avLst/>
                <a:gdLst>
                  <a:gd name="T0" fmla="*/ 46 w 47"/>
                  <a:gd name="T1" fmla="*/ 34 h 64"/>
                  <a:gd name="T2" fmla="*/ 24 w 47"/>
                  <a:gd name="T3" fmla="*/ 2 h 64"/>
                  <a:gd name="T4" fmla="*/ 8 w 47"/>
                  <a:gd name="T5" fmla="*/ 4 h 64"/>
                  <a:gd name="T6" fmla="*/ 2 w 47"/>
                  <a:gd name="T7" fmla="*/ 25 h 64"/>
                  <a:gd name="T8" fmla="*/ 2 w 47"/>
                  <a:gd name="T9" fmla="*/ 26 h 64"/>
                  <a:gd name="T10" fmla="*/ 5 w 47"/>
                  <a:gd name="T11" fmla="*/ 30 h 64"/>
                  <a:gd name="T12" fmla="*/ 13 w 47"/>
                  <a:gd name="T13" fmla="*/ 58 h 64"/>
                  <a:gd name="T14" fmla="*/ 46 w 47"/>
                  <a:gd name="T15" fmla="*/ 34 h 64"/>
                  <a:gd name="T16" fmla="*/ 22 w 47"/>
                  <a:gd name="T17" fmla="*/ 47 h 64"/>
                  <a:gd name="T18" fmla="*/ 13 w 47"/>
                  <a:gd name="T19" fmla="*/ 40 h 64"/>
                  <a:gd name="T20" fmla="*/ 19 w 47"/>
                  <a:gd name="T21" fmla="*/ 27 h 64"/>
                  <a:gd name="T22" fmla="*/ 16 w 47"/>
                  <a:gd name="T23" fmla="*/ 20 h 64"/>
                  <a:gd name="T24" fmla="*/ 12 w 47"/>
                  <a:gd name="T25" fmla="*/ 22 h 64"/>
                  <a:gd name="T26" fmla="*/ 15 w 47"/>
                  <a:gd name="T27" fmla="*/ 12 h 64"/>
                  <a:gd name="T28" fmla="*/ 17 w 47"/>
                  <a:gd name="T29" fmla="*/ 11 h 64"/>
                  <a:gd name="T30" fmla="*/ 20 w 47"/>
                  <a:gd name="T31" fmla="*/ 12 h 64"/>
                  <a:gd name="T32" fmla="*/ 33 w 47"/>
                  <a:gd name="T33" fmla="*/ 32 h 64"/>
                  <a:gd name="T34" fmla="*/ 22 w 47"/>
                  <a:gd name="T35" fmla="*/ 4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7" h="64">
                    <a:moveTo>
                      <a:pt x="46" y="34"/>
                    </a:moveTo>
                    <a:cubicBezTo>
                      <a:pt x="45" y="22"/>
                      <a:pt x="36" y="8"/>
                      <a:pt x="24" y="2"/>
                    </a:cubicBezTo>
                    <a:cubicBezTo>
                      <a:pt x="19" y="0"/>
                      <a:pt x="13" y="0"/>
                      <a:pt x="8" y="4"/>
                    </a:cubicBezTo>
                    <a:cubicBezTo>
                      <a:pt x="3" y="8"/>
                      <a:pt x="2" y="18"/>
                      <a:pt x="2" y="25"/>
                    </a:cubicBezTo>
                    <a:cubicBezTo>
                      <a:pt x="2" y="25"/>
                      <a:pt x="2" y="26"/>
                      <a:pt x="2" y="26"/>
                    </a:cubicBezTo>
                    <a:cubicBezTo>
                      <a:pt x="3" y="28"/>
                      <a:pt x="4" y="29"/>
                      <a:pt x="5" y="30"/>
                    </a:cubicBezTo>
                    <a:cubicBezTo>
                      <a:pt x="0" y="40"/>
                      <a:pt x="1" y="54"/>
                      <a:pt x="13" y="58"/>
                    </a:cubicBezTo>
                    <a:cubicBezTo>
                      <a:pt x="29" y="64"/>
                      <a:pt x="47" y="51"/>
                      <a:pt x="46" y="34"/>
                    </a:cubicBezTo>
                    <a:close/>
                    <a:moveTo>
                      <a:pt x="22" y="47"/>
                    </a:moveTo>
                    <a:cubicBezTo>
                      <a:pt x="17" y="47"/>
                      <a:pt x="13" y="45"/>
                      <a:pt x="13" y="40"/>
                    </a:cubicBezTo>
                    <a:cubicBezTo>
                      <a:pt x="13" y="36"/>
                      <a:pt x="15" y="30"/>
                      <a:pt x="19" y="27"/>
                    </a:cubicBezTo>
                    <a:cubicBezTo>
                      <a:pt x="22" y="25"/>
                      <a:pt x="20" y="18"/>
                      <a:pt x="16" y="20"/>
                    </a:cubicBezTo>
                    <a:cubicBezTo>
                      <a:pt x="14" y="20"/>
                      <a:pt x="13" y="21"/>
                      <a:pt x="12" y="22"/>
                    </a:cubicBezTo>
                    <a:cubicBezTo>
                      <a:pt x="12" y="18"/>
                      <a:pt x="13" y="14"/>
                      <a:pt x="15" y="12"/>
                    </a:cubicBezTo>
                    <a:cubicBezTo>
                      <a:pt x="16" y="11"/>
                      <a:pt x="16" y="11"/>
                      <a:pt x="17" y="11"/>
                    </a:cubicBezTo>
                    <a:cubicBezTo>
                      <a:pt x="18" y="11"/>
                      <a:pt x="18" y="11"/>
                      <a:pt x="20" y="12"/>
                    </a:cubicBezTo>
                    <a:cubicBezTo>
                      <a:pt x="27" y="15"/>
                      <a:pt x="31" y="24"/>
                      <a:pt x="33" y="32"/>
                    </a:cubicBezTo>
                    <a:cubicBezTo>
                      <a:pt x="35" y="39"/>
                      <a:pt x="32" y="46"/>
                      <a:pt x="22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4" name="Freeform 504"/>
              <p:cNvSpPr>
                <a:spLocks noEditPoints="1"/>
              </p:cNvSpPr>
              <p:nvPr/>
            </p:nvSpPr>
            <p:spPr bwMode="auto">
              <a:xfrm>
                <a:off x="930" y="1722"/>
                <a:ext cx="109" cy="155"/>
              </a:xfrm>
              <a:custGeom>
                <a:avLst/>
                <a:gdLst>
                  <a:gd name="T0" fmla="*/ 52 w 54"/>
                  <a:gd name="T1" fmla="*/ 37 h 77"/>
                  <a:gd name="T2" fmla="*/ 40 w 54"/>
                  <a:gd name="T3" fmla="*/ 8 h 77"/>
                  <a:gd name="T4" fmla="*/ 21 w 54"/>
                  <a:gd name="T5" fmla="*/ 3 h 77"/>
                  <a:gd name="T6" fmla="*/ 5 w 54"/>
                  <a:gd name="T7" fmla="*/ 26 h 77"/>
                  <a:gd name="T8" fmla="*/ 4 w 54"/>
                  <a:gd name="T9" fmla="*/ 27 h 77"/>
                  <a:gd name="T10" fmla="*/ 1 w 54"/>
                  <a:gd name="T11" fmla="*/ 45 h 77"/>
                  <a:gd name="T12" fmla="*/ 20 w 54"/>
                  <a:gd name="T13" fmla="*/ 69 h 77"/>
                  <a:gd name="T14" fmla="*/ 48 w 54"/>
                  <a:gd name="T15" fmla="*/ 67 h 77"/>
                  <a:gd name="T16" fmla="*/ 52 w 54"/>
                  <a:gd name="T17" fmla="*/ 37 h 77"/>
                  <a:gd name="T18" fmla="*/ 39 w 54"/>
                  <a:gd name="T19" fmla="*/ 50 h 77"/>
                  <a:gd name="T20" fmla="*/ 37 w 54"/>
                  <a:gd name="T21" fmla="*/ 60 h 77"/>
                  <a:gd name="T22" fmla="*/ 37 w 54"/>
                  <a:gd name="T23" fmla="*/ 60 h 77"/>
                  <a:gd name="T24" fmla="*/ 36 w 54"/>
                  <a:gd name="T25" fmla="*/ 61 h 77"/>
                  <a:gd name="T26" fmla="*/ 36 w 54"/>
                  <a:gd name="T27" fmla="*/ 61 h 77"/>
                  <a:gd name="T28" fmla="*/ 35 w 54"/>
                  <a:gd name="T29" fmla="*/ 61 h 77"/>
                  <a:gd name="T30" fmla="*/ 34 w 54"/>
                  <a:gd name="T31" fmla="*/ 61 h 77"/>
                  <a:gd name="T32" fmla="*/ 34 w 54"/>
                  <a:gd name="T33" fmla="*/ 61 h 77"/>
                  <a:gd name="T34" fmla="*/ 20 w 54"/>
                  <a:gd name="T35" fmla="*/ 51 h 77"/>
                  <a:gd name="T36" fmla="*/ 12 w 54"/>
                  <a:gd name="T37" fmla="*/ 38 h 77"/>
                  <a:gd name="T38" fmla="*/ 13 w 54"/>
                  <a:gd name="T39" fmla="*/ 33 h 77"/>
                  <a:gd name="T40" fmla="*/ 14 w 54"/>
                  <a:gd name="T41" fmla="*/ 31 h 77"/>
                  <a:gd name="T42" fmla="*/ 17 w 54"/>
                  <a:gd name="T43" fmla="*/ 26 h 77"/>
                  <a:gd name="T44" fmla="*/ 18 w 54"/>
                  <a:gd name="T45" fmla="*/ 25 h 77"/>
                  <a:gd name="T46" fmla="*/ 19 w 54"/>
                  <a:gd name="T47" fmla="*/ 23 h 77"/>
                  <a:gd name="T48" fmla="*/ 25 w 54"/>
                  <a:gd name="T49" fmla="*/ 15 h 77"/>
                  <a:gd name="T50" fmla="*/ 27 w 54"/>
                  <a:gd name="T51" fmla="*/ 14 h 77"/>
                  <a:gd name="T52" fmla="*/ 27 w 54"/>
                  <a:gd name="T53" fmla="*/ 14 h 77"/>
                  <a:gd name="T54" fmla="*/ 27 w 54"/>
                  <a:gd name="T55" fmla="*/ 14 h 77"/>
                  <a:gd name="T56" fmla="*/ 28 w 54"/>
                  <a:gd name="T57" fmla="*/ 14 h 77"/>
                  <a:gd name="T58" fmla="*/ 29 w 54"/>
                  <a:gd name="T59" fmla="*/ 15 h 77"/>
                  <a:gd name="T60" fmla="*/ 29 w 54"/>
                  <a:gd name="T61" fmla="*/ 15 h 77"/>
                  <a:gd name="T62" fmla="*/ 30 w 54"/>
                  <a:gd name="T63" fmla="*/ 16 h 77"/>
                  <a:gd name="T64" fmla="*/ 31 w 54"/>
                  <a:gd name="T65" fmla="*/ 17 h 77"/>
                  <a:gd name="T66" fmla="*/ 34 w 54"/>
                  <a:gd name="T67" fmla="*/ 22 h 77"/>
                  <a:gd name="T68" fmla="*/ 36 w 54"/>
                  <a:gd name="T69" fmla="*/ 28 h 77"/>
                  <a:gd name="T70" fmla="*/ 38 w 54"/>
                  <a:gd name="T71" fmla="*/ 36 h 77"/>
                  <a:gd name="T72" fmla="*/ 39 w 54"/>
                  <a:gd name="T73" fmla="*/ 5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4" h="77">
                    <a:moveTo>
                      <a:pt x="52" y="37"/>
                    </a:moveTo>
                    <a:cubicBezTo>
                      <a:pt x="50" y="27"/>
                      <a:pt x="47" y="16"/>
                      <a:pt x="40" y="8"/>
                    </a:cubicBezTo>
                    <a:cubicBezTo>
                      <a:pt x="36" y="2"/>
                      <a:pt x="28" y="0"/>
                      <a:pt x="21" y="3"/>
                    </a:cubicBezTo>
                    <a:cubicBezTo>
                      <a:pt x="13" y="7"/>
                      <a:pt x="8" y="17"/>
                      <a:pt x="5" y="26"/>
                    </a:cubicBezTo>
                    <a:cubicBezTo>
                      <a:pt x="5" y="26"/>
                      <a:pt x="4" y="27"/>
                      <a:pt x="4" y="27"/>
                    </a:cubicBezTo>
                    <a:cubicBezTo>
                      <a:pt x="0" y="33"/>
                      <a:pt x="0" y="39"/>
                      <a:pt x="1" y="45"/>
                    </a:cubicBezTo>
                    <a:cubicBezTo>
                      <a:pt x="3" y="55"/>
                      <a:pt x="13" y="63"/>
                      <a:pt x="20" y="69"/>
                    </a:cubicBezTo>
                    <a:cubicBezTo>
                      <a:pt x="29" y="75"/>
                      <a:pt x="41" y="77"/>
                      <a:pt x="48" y="67"/>
                    </a:cubicBezTo>
                    <a:cubicBezTo>
                      <a:pt x="54" y="59"/>
                      <a:pt x="53" y="46"/>
                      <a:pt x="52" y="37"/>
                    </a:cubicBezTo>
                    <a:close/>
                    <a:moveTo>
                      <a:pt x="39" y="50"/>
                    </a:moveTo>
                    <a:cubicBezTo>
                      <a:pt x="39" y="54"/>
                      <a:pt x="38" y="57"/>
                      <a:pt x="37" y="60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36" y="60"/>
                      <a:pt x="36" y="60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4" y="61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0" y="60"/>
                      <a:pt x="24" y="55"/>
                      <a:pt x="20" y="51"/>
                    </a:cubicBezTo>
                    <a:cubicBezTo>
                      <a:pt x="16" y="47"/>
                      <a:pt x="12" y="44"/>
                      <a:pt x="12" y="38"/>
                    </a:cubicBezTo>
                    <a:cubicBezTo>
                      <a:pt x="12" y="36"/>
                      <a:pt x="12" y="34"/>
                      <a:pt x="13" y="33"/>
                    </a:cubicBezTo>
                    <a:cubicBezTo>
                      <a:pt x="13" y="32"/>
                      <a:pt x="14" y="32"/>
                      <a:pt x="14" y="31"/>
                    </a:cubicBezTo>
                    <a:cubicBezTo>
                      <a:pt x="15" y="29"/>
                      <a:pt x="16" y="28"/>
                      <a:pt x="17" y="26"/>
                    </a:cubicBezTo>
                    <a:cubicBezTo>
                      <a:pt x="17" y="26"/>
                      <a:pt x="18" y="25"/>
                      <a:pt x="18" y="25"/>
                    </a:cubicBezTo>
                    <a:cubicBezTo>
                      <a:pt x="19" y="25"/>
                      <a:pt x="20" y="23"/>
                      <a:pt x="19" y="23"/>
                    </a:cubicBezTo>
                    <a:cubicBezTo>
                      <a:pt x="21" y="20"/>
                      <a:pt x="23" y="17"/>
                      <a:pt x="25" y="15"/>
                    </a:cubicBezTo>
                    <a:cubicBezTo>
                      <a:pt x="24" y="16"/>
                      <a:pt x="26" y="15"/>
                      <a:pt x="27" y="14"/>
                    </a:cubicBezTo>
                    <a:cubicBezTo>
                      <a:pt x="26" y="15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7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5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5"/>
                      <a:pt x="29" y="15"/>
                      <a:pt x="30" y="16"/>
                    </a:cubicBezTo>
                    <a:cubicBezTo>
                      <a:pt x="30" y="16"/>
                      <a:pt x="31" y="17"/>
                      <a:pt x="31" y="17"/>
                    </a:cubicBezTo>
                    <a:cubicBezTo>
                      <a:pt x="32" y="19"/>
                      <a:pt x="33" y="21"/>
                      <a:pt x="34" y="22"/>
                    </a:cubicBezTo>
                    <a:cubicBezTo>
                      <a:pt x="35" y="24"/>
                      <a:pt x="35" y="25"/>
                      <a:pt x="36" y="28"/>
                    </a:cubicBezTo>
                    <a:cubicBezTo>
                      <a:pt x="37" y="31"/>
                      <a:pt x="38" y="33"/>
                      <a:pt x="38" y="36"/>
                    </a:cubicBezTo>
                    <a:cubicBezTo>
                      <a:pt x="39" y="40"/>
                      <a:pt x="39" y="45"/>
                      <a:pt x="39" y="5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5" name="Freeform 505"/>
              <p:cNvSpPr>
                <a:spLocks noEditPoints="1"/>
              </p:cNvSpPr>
              <p:nvPr/>
            </p:nvSpPr>
            <p:spPr bwMode="auto">
              <a:xfrm>
                <a:off x="2352" y="1925"/>
                <a:ext cx="615" cy="622"/>
              </a:xfrm>
              <a:custGeom>
                <a:avLst/>
                <a:gdLst>
                  <a:gd name="T0" fmla="*/ 143 w 305"/>
                  <a:gd name="T1" fmla="*/ 38 h 308"/>
                  <a:gd name="T2" fmla="*/ 110 w 305"/>
                  <a:gd name="T3" fmla="*/ 82 h 308"/>
                  <a:gd name="T4" fmla="*/ 129 w 305"/>
                  <a:gd name="T5" fmla="*/ 186 h 308"/>
                  <a:gd name="T6" fmla="*/ 124 w 305"/>
                  <a:gd name="T7" fmla="*/ 173 h 308"/>
                  <a:gd name="T8" fmla="*/ 109 w 305"/>
                  <a:gd name="T9" fmla="*/ 172 h 308"/>
                  <a:gd name="T10" fmla="*/ 77 w 305"/>
                  <a:gd name="T11" fmla="*/ 182 h 308"/>
                  <a:gd name="T12" fmla="*/ 70 w 305"/>
                  <a:gd name="T13" fmla="*/ 187 h 308"/>
                  <a:gd name="T14" fmla="*/ 9 w 305"/>
                  <a:gd name="T15" fmla="*/ 259 h 308"/>
                  <a:gd name="T16" fmla="*/ 74 w 305"/>
                  <a:gd name="T17" fmla="*/ 277 h 308"/>
                  <a:gd name="T18" fmla="*/ 127 w 305"/>
                  <a:gd name="T19" fmla="*/ 220 h 308"/>
                  <a:gd name="T20" fmla="*/ 147 w 305"/>
                  <a:gd name="T21" fmla="*/ 183 h 308"/>
                  <a:gd name="T22" fmla="*/ 287 w 305"/>
                  <a:gd name="T23" fmla="*/ 161 h 308"/>
                  <a:gd name="T24" fmla="*/ 87 w 305"/>
                  <a:gd name="T25" fmla="*/ 190 h 308"/>
                  <a:gd name="T26" fmla="*/ 88 w 305"/>
                  <a:gd name="T27" fmla="*/ 188 h 308"/>
                  <a:gd name="T28" fmla="*/ 88 w 305"/>
                  <a:gd name="T29" fmla="*/ 187 h 308"/>
                  <a:gd name="T30" fmla="*/ 89 w 305"/>
                  <a:gd name="T31" fmla="*/ 187 h 308"/>
                  <a:gd name="T32" fmla="*/ 90 w 305"/>
                  <a:gd name="T33" fmla="*/ 185 h 308"/>
                  <a:gd name="T34" fmla="*/ 102 w 305"/>
                  <a:gd name="T35" fmla="*/ 181 h 308"/>
                  <a:gd name="T36" fmla="*/ 101 w 305"/>
                  <a:gd name="T37" fmla="*/ 199 h 308"/>
                  <a:gd name="T38" fmla="*/ 119 w 305"/>
                  <a:gd name="T39" fmla="*/ 212 h 308"/>
                  <a:gd name="T40" fmla="*/ 116 w 305"/>
                  <a:gd name="T41" fmla="*/ 216 h 308"/>
                  <a:gd name="T42" fmla="*/ 113 w 305"/>
                  <a:gd name="T43" fmla="*/ 217 h 308"/>
                  <a:gd name="T44" fmla="*/ 110 w 305"/>
                  <a:gd name="T45" fmla="*/ 217 h 308"/>
                  <a:gd name="T46" fmla="*/ 96 w 305"/>
                  <a:gd name="T47" fmla="*/ 207 h 308"/>
                  <a:gd name="T48" fmla="*/ 89 w 305"/>
                  <a:gd name="T49" fmla="*/ 197 h 308"/>
                  <a:gd name="T50" fmla="*/ 88 w 305"/>
                  <a:gd name="T51" fmla="*/ 194 h 308"/>
                  <a:gd name="T52" fmla="*/ 87 w 305"/>
                  <a:gd name="T53" fmla="*/ 192 h 308"/>
                  <a:gd name="T54" fmla="*/ 36 w 305"/>
                  <a:gd name="T55" fmla="*/ 292 h 308"/>
                  <a:gd name="T56" fmla="*/ 33 w 305"/>
                  <a:gd name="T57" fmla="*/ 244 h 308"/>
                  <a:gd name="T58" fmla="*/ 81 w 305"/>
                  <a:gd name="T59" fmla="*/ 208 h 308"/>
                  <a:gd name="T60" fmla="*/ 36 w 305"/>
                  <a:gd name="T61" fmla="*/ 292 h 308"/>
                  <a:gd name="T62" fmla="*/ 256 w 305"/>
                  <a:gd name="T63" fmla="*/ 141 h 308"/>
                  <a:gd name="T64" fmla="*/ 134 w 305"/>
                  <a:gd name="T65" fmla="*/ 133 h 308"/>
                  <a:gd name="T66" fmla="*/ 192 w 305"/>
                  <a:gd name="T67" fmla="*/ 51 h 308"/>
                  <a:gd name="T68" fmla="*/ 230 w 305"/>
                  <a:gd name="T69" fmla="*/ 52 h 308"/>
                  <a:gd name="T70" fmla="*/ 137 w 305"/>
                  <a:gd name="T71" fmla="*/ 52 h 308"/>
                  <a:gd name="T72" fmla="*/ 212 w 305"/>
                  <a:gd name="T73" fmla="*/ 40 h 308"/>
                  <a:gd name="T74" fmla="*/ 123 w 305"/>
                  <a:gd name="T75" fmla="*/ 88 h 308"/>
                  <a:gd name="T76" fmla="*/ 273 w 305"/>
                  <a:gd name="T77" fmla="*/ 160 h 308"/>
                  <a:gd name="T78" fmla="*/ 121 w 305"/>
                  <a:gd name="T79" fmla="*/ 142 h 308"/>
                  <a:gd name="T80" fmla="*/ 276 w 305"/>
                  <a:gd name="T81" fmla="*/ 10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5" h="308">
                    <a:moveTo>
                      <a:pt x="267" y="78"/>
                    </a:moveTo>
                    <a:cubicBezTo>
                      <a:pt x="242" y="30"/>
                      <a:pt x="170" y="0"/>
                      <a:pt x="143" y="38"/>
                    </a:cubicBezTo>
                    <a:cubicBezTo>
                      <a:pt x="131" y="37"/>
                      <a:pt x="120" y="50"/>
                      <a:pt x="116" y="60"/>
                    </a:cubicBezTo>
                    <a:cubicBezTo>
                      <a:pt x="112" y="67"/>
                      <a:pt x="111" y="74"/>
                      <a:pt x="110" y="82"/>
                    </a:cubicBezTo>
                    <a:cubicBezTo>
                      <a:pt x="89" y="117"/>
                      <a:pt x="108" y="153"/>
                      <a:pt x="139" y="177"/>
                    </a:cubicBezTo>
                    <a:cubicBezTo>
                      <a:pt x="136" y="180"/>
                      <a:pt x="133" y="184"/>
                      <a:pt x="129" y="186"/>
                    </a:cubicBezTo>
                    <a:cubicBezTo>
                      <a:pt x="123" y="190"/>
                      <a:pt x="117" y="191"/>
                      <a:pt x="110" y="190"/>
                    </a:cubicBezTo>
                    <a:cubicBezTo>
                      <a:pt x="114" y="183"/>
                      <a:pt x="117" y="177"/>
                      <a:pt x="124" y="173"/>
                    </a:cubicBezTo>
                    <a:cubicBezTo>
                      <a:pt x="129" y="169"/>
                      <a:pt x="125" y="162"/>
                      <a:pt x="119" y="165"/>
                    </a:cubicBezTo>
                    <a:cubicBezTo>
                      <a:pt x="115" y="167"/>
                      <a:pt x="112" y="169"/>
                      <a:pt x="109" y="172"/>
                    </a:cubicBezTo>
                    <a:cubicBezTo>
                      <a:pt x="109" y="172"/>
                      <a:pt x="108" y="172"/>
                      <a:pt x="108" y="172"/>
                    </a:cubicBezTo>
                    <a:cubicBezTo>
                      <a:pt x="97" y="170"/>
                      <a:pt x="83" y="172"/>
                      <a:pt x="77" y="182"/>
                    </a:cubicBezTo>
                    <a:cubicBezTo>
                      <a:pt x="77" y="183"/>
                      <a:pt x="77" y="183"/>
                      <a:pt x="77" y="184"/>
                    </a:cubicBezTo>
                    <a:cubicBezTo>
                      <a:pt x="70" y="187"/>
                      <a:pt x="70" y="187"/>
                      <a:pt x="70" y="187"/>
                    </a:cubicBezTo>
                    <a:cubicBezTo>
                      <a:pt x="69" y="187"/>
                      <a:pt x="69" y="189"/>
                      <a:pt x="71" y="189"/>
                    </a:cubicBezTo>
                    <a:cubicBezTo>
                      <a:pt x="47" y="209"/>
                      <a:pt x="22" y="232"/>
                      <a:pt x="9" y="259"/>
                    </a:cubicBezTo>
                    <a:cubicBezTo>
                      <a:pt x="2" y="272"/>
                      <a:pt x="0" y="304"/>
                      <a:pt x="21" y="306"/>
                    </a:cubicBezTo>
                    <a:cubicBezTo>
                      <a:pt x="41" y="308"/>
                      <a:pt x="60" y="289"/>
                      <a:pt x="74" y="277"/>
                    </a:cubicBezTo>
                    <a:cubicBezTo>
                      <a:pt x="91" y="261"/>
                      <a:pt x="109" y="243"/>
                      <a:pt x="123" y="224"/>
                    </a:cubicBezTo>
                    <a:cubicBezTo>
                      <a:pt x="124" y="223"/>
                      <a:pt x="125" y="221"/>
                      <a:pt x="127" y="220"/>
                    </a:cubicBezTo>
                    <a:cubicBezTo>
                      <a:pt x="131" y="214"/>
                      <a:pt x="133" y="203"/>
                      <a:pt x="130" y="196"/>
                    </a:cubicBezTo>
                    <a:cubicBezTo>
                      <a:pt x="137" y="193"/>
                      <a:pt x="143" y="189"/>
                      <a:pt x="147" y="183"/>
                    </a:cubicBezTo>
                    <a:cubicBezTo>
                      <a:pt x="163" y="194"/>
                      <a:pt x="181" y="201"/>
                      <a:pt x="199" y="203"/>
                    </a:cubicBezTo>
                    <a:cubicBezTo>
                      <a:pt x="234" y="207"/>
                      <a:pt x="268" y="192"/>
                      <a:pt x="287" y="161"/>
                    </a:cubicBezTo>
                    <a:cubicBezTo>
                      <a:pt x="305" y="133"/>
                      <a:pt x="293" y="96"/>
                      <a:pt x="267" y="78"/>
                    </a:cubicBezTo>
                    <a:close/>
                    <a:moveTo>
                      <a:pt x="87" y="190"/>
                    </a:moveTo>
                    <a:cubicBezTo>
                      <a:pt x="87" y="190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8"/>
                      <a:pt x="88" y="188"/>
                    </a:cubicBezTo>
                    <a:cubicBezTo>
                      <a:pt x="88" y="188"/>
                      <a:pt x="88" y="187"/>
                      <a:pt x="88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7"/>
                      <a:pt x="89" y="187"/>
                      <a:pt x="89" y="187"/>
                    </a:cubicBezTo>
                    <a:cubicBezTo>
                      <a:pt x="89" y="186"/>
                      <a:pt x="89" y="186"/>
                      <a:pt x="90" y="186"/>
                    </a:cubicBezTo>
                    <a:cubicBezTo>
                      <a:pt x="90" y="186"/>
                      <a:pt x="90" y="185"/>
                      <a:pt x="90" y="185"/>
                    </a:cubicBezTo>
                    <a:cubicBezTo>
                      <a:pt x="91" y="185"/>
                      <a:pt x="91" y="185"/>
                      <a:pt x="92" y="184"/>
                    </a:cubicBezTo>
                    <a:cubicBezTo>
                      <a:pt x="95" y="183"/>
                      <a:pt x="98" y="182"/>
                      <a:pt x="102" y="181"/>
                    </a:cubicBezTo>
                    <a:cubicBezTo>
                      <a:pt x="100" y="184"/>
                      <a:pt x="99" y="187"/>
                      <a:pt x="97" y="190"/>
                    </a:cubicBezTo>
                    <a:cubicBezTo>
                      <a:pt x="96" y="193"/>
                      <a:pt x="97" y="198"/>
                      <a:pt x="101" y="199"/>
                    </a:cubicBezTo>
                    <a:cubicBezTo>
                      <a:pt x="108" y="200"/>
                      <a:pt x="115" y="200"/>
                      <a:pt x="122" y="198"/>
                    </a:cubicBezTo>
                    <a:cubicBezTo>
                      <a:pt x="121" y="203"/>
                      <a:pt x="121" y="208"/>
                      <a:pt x="119" y="212"/>
                    </a:cubicBezTo>
                    <a:cubicBezTo>
                      <a:pt x="118" y="214"/>
                      <a:pt x="118" y="214"/>
                      <a:pt x="116" y="216"/>
                    </a:cubicBezTo>
                    <a:cubicBezTo>
                      <a:pt x="116" y="216"/>
                      <a:pt x="116" y="216"/>
                      <a:pt x="116" y="216"/>
                    </a:cubicBezTo>
                    <a:cubicBezTo>
                      <a:pt x="117" y="215"/>
                      <a:pt x="115" y="216"/>
                      <a:pt x="115" y="216"/>
                    </a:cubicBezTo>
                    <a:cubicBezTo>
                      <a:pt x="116" y="216"/>
                      <a:pt x="114" y="217"/>
                      <a:pt x="113" y="217"/>
                    </a:cubicBezTo>
                    <a:cubicBezTo>
                      <a:pt x="113" y="217"/>
                      <a:pt x="112" y="217"/>
                      <a:pt x="112" y="217"/>
                    </a:cubicBezTo>
                    <a:cubicBezTo>
                      <a:pt x="110" y="217"/>
                      <a:pt x="111" y="217"/>
                      <a:pt x="110" y="217"/>
                    </a:cubicBezTo>
                    <a:cubicBezTo>
                      <a:pt x="107" y="216"/>
                      <a:pt x="107" y="216"/>
                      <a:pt x="105" y="215"/>
                    </a:cubicBezTo>
                    <a:cubicBezTo>
                      <a:pt x="101" y="213"/>
                      <a:pt x="99" y="211"/>
                      <a:pt x="96" y="207"/>
                    </a:cubicBezTo>
                    <a:cubicBezTo>
                      <a:pt x="93" y="204"/>
                      <a:pt x="91" y="202"/>
                      <a:pt x="89" y="198"/>
                    </a:cubicBezTo>
                    <a:cubicBezTo>
                      <a:pt x="89" y="198"/>
                      <a:pt x="89" y="197"/>
                      <a:pt x="89" y="197"/>
                    </a:cubicBezTo>
                    <a:cubicBezTo>
                      <a:pt x="89" y="197"/>
                      <a:pt x="88" y="197"/>
                      <a:pt x="88" y="196"/>
                    </a:cubicBezTo>
                    <a:cubicBezTo>
                      <a:pt x="88" y="195"/>
                      <a:pt x="88" y="195"/>
                      <a:pt x="88" y="194"/>
                    </a:cubicBezTo>
                    <a:cubicBezTo>
                      <a:pt x="87" y="193"/>
                      <a:pt x="87" y="193"/>
                      <a:pt x="87" y="193"/>
                    </a:cubicBezTo>
                    <a:cubicBezTo>
                      <a:pt x="87" y="193"/>
                      <a:pt x="87" y="193"/>
                      <a:pt x="87" y="192"/>
                    </a:cubicBezTo>
                    <a:cubicBezTo>
                      <a:pt x="87" y="191"/>
                      <a:pt x="87" y="191"/>
                      <a:pt x="87" y="190"/>
                    </a:cubicBezTo>
                    <a:close/>
                    <a:moveTo>
                      <a:pt x="36" y="292"/>
                    </a:moveTo>
                    <a:cubicBezTo>
                      <a:pt x="28" y="296"/>
                      <a:pt x="19" y="298"/>
                      <a:pt x="16" y="287"/>
                    </a:cubicBezTo>
                    <a:cubicBezTo>
                      <a:pt x="11" y="272"/>
                      <a:pt x="24" y="255"/>
                      <a:pt x="33" y="244"/>
                    </a:cubicBezTo>
                    <a:cubicBezTo>
                      <a:pt x="45" y="228"/>
                      <a:pt x="64" y="215"/>
                      <a:pt x="76" y="199"/>
                    </a:cubicBezTo>
                    <a:cubicBezTo>
                      <a:pt x="77" y="202"/>
                      <a:pt x="79" y="205"/>
                      <a:pt x="81" y="208"/>
                    </a:cubicBezTo>
                    <a:cubicBezTo>
                      <a:pt x="86" y="216"/>
                      <a:pt x="95" y="224"/>
                      <a:pt x="105" y="226"/>
                    </a:cubicBezTo>
                    <a:cubicBezTo>
                      <a:pt x="83" y="249"/>
                      <a:pt x="65" y="276"/>
                      <a:pt x="36" y="292"/>
                    </a:cubicBezTo>
                    <a:close/>
                    <a:moveTo>
                      <a:pt x="230" y="52"/>
                    </a:moveTo>
                    <a:cubicBezTo>
                      <a:pt x="256" y="75"/>
                      <a:pt x="272" y="111"/>
                      <a:pt x="256" y="141"/>
                    </a:cubicBezTo>
                    <a:cubicBezTo>
                      <a:pt x="230" y="185"/>
                      <a:pt x="161" y="171"/>
                      <a:pt x="133" y="136"/>
                    </a:cubicBezTo>
                    <a:cubicBezTo>
                      <a:pt x="134" y="135"/>
                      <a:pt x="134" y="134"/>
                      <a:pt x="134" y="133"/>
                    </a:cubicBezTo>
                    <a:cubicBezTo>
                      <a:pt x="121" y="106"/>
                      <a:pt x="133" y="80"/>
                      <a:pt x="157" y="64"/>
                    </a:cubicBezTo>
                    <a:cubicBezTo>
                      <a:pt x="167" y="57"/>
                      <a:pt x="180" y="52"/>
                      <a:pt x="192" y="51"/>
                    </a:cubicBezTo>
                    <a:cubicBezTo>
                      <a:pt x="205" y="50"/>
                      <a:pt x="214" y="56"/>
                      <a:pt x="225" y="58"/>
                    </a:cubicBezTo>
                    <a:cubicBezTo>
                      <a:pt x="229" y="59"/>
                      <a:pt x="231" y="56"/>
                      <a:pt x="230" y="52"/>
                    </a:cubicBezTo>
                    <a:close/>
                    <a:moveTo>
                      <a:pt x="124" y="78"/>
                    </a:moveTo>
                    <a:cubicBezTo>
                      <a:pt x="126" y="65"/>
                      <a:pt x="130" y="58"/>
                      <a:pt x="137" y="52"/>
                    </a:cubicBezTo>
                    <a:cubicBezTo>
                      <a:pt x="139" y="54"/>
                      <a:pt x="143" y="54"/>
                      <a:pt x="145" y="52"/>
                    </a:cubicBezTo>
                    <a:cubicBezTo>
                      <a:pt x="163" y="28"/>
                      <a:pt x="189" y="28"/>
                      <a:pt x="212" y="40"/>
                    </a:cubicBezTo>
                    <a:cubicBezTo>
                      <a:pt x="191" y="34"/>
                      <a:pt x="161" y="45"/>
                      <a:pt x="146" y="57"/>
                    </a:cubicBezTo>
                    <a:cubicBezTo>
                      <a:pt x="136" y="66"/>
                      <a:pt x="127" y="76"/>
                      <a:pt x="123" y="88"/>
                    </a:cubicBezTo>
                    <a:cubicBezTo>
                      <a:pt x="123" y="85"/>
                      <a:pt x="123" y="81"/>
                      <a:pt x="124" y="78"/>
                    </a:cubicBezTo>
                    <a:close/>
                    <a:moveTo>
                      <a:pt x="273" y="160"/>
                    </a:moveTo>
                    <a:cubicBezTo>
                      <a:pt x="258" y="186"/>
                      <a:pt x="223" y="195"/>
                      <a:pt x="194" y="190"/>
                    </a:cubicBezTo>
                    <a:cubicBezTo>
                      <a:pt x="167" y="185"/>
                      <a:pt x="137" y="167"/>
                      <a:pt x="121" y="142"/>
                    </a:cubicBezTo>
                    <a:cubicBezTo>
                      <a:pt x="146" y="180"/>
                      <a:pt x="219" y="196"/>
                      <a:pt x="251" y="165"/>
                    </a:cubicBezTo>
                    <a:cubicBezTo>
                      <a:pt x="270" y="146"/>
                      <a:pt x="277" y="127"/>
                      <a:pt x="276" y="108"/>
                    </a:cubicBezTo>
                    <a:cubicBezTo>
                      <a:pt x="284" y="124"/>
                      <a:pt x="285" y="140"/>
                      <a:pt x="273" y="16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6" name="Freeform 506"/>
              <p:cNvSpPr/>
              <p:nvPr/>
            </p:nvSpPr>
            <p:spPr bwMode="auto">
              <a:xfrm>
                <a:off x="2638" y="2075"/>
                <a:ext cx="85" cy="137"/>
              </a:xfrm>
              <a:custGeom>
                <a:avLst/>
                <a:gdLst>
                  <a:gd name="T0" fmla="*/ 37 w 42"/>
                  <a:gd name="T1" fmla="*/ 5 h 68"/>
                  <a:gd name="T2" fmla="*/ 6 w 42"/>
                  <a:gd name="T3" fmla="*/ 22 h 68"/>
                  <a:gd name="T4" fmla="*/ 12 w 42"/>
                  <a:gd name="T5" fmla="*/ 63 h 68"/>
                  <a:gd name="T6" fmla="*/ 23 w 42"/>
                  <a:gd name="T7" fmla="*/ 56 h 68"/>
                  <a:gd name="T8" fmla="*/ 21 w 42"/>
                  <a:gd name="T9" fmla="*/ 31 h 68"/>
                  <a:gd name="T10" fmla="*/ 39 w 42"/>
                  <a:gd name="T11" fmla="*/ 17 h 68"/>
                  <a:gd name="T12" fmla="*/ 37 w 42"/>
                  <a:gd name="T13" fmla="*/ 5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68">
                    <a:moveTo>
                      <a:pt x="37" y="5"/>
                    </a:moveTo>
                    <a:cubicBezTo>
                      <a:pt x="24" y="0"/>
                      <a:pt x="12" y="11"/>
                      <a:pt x="6" y="22"/>
                    </a:cubicBezTo>
                    <a:cubicBezTo>
                      <a:pt x="0" y="36"/>
                      <a:pt x="2" y="51"/>
                      <a:pt x="12" y="63"/>
                    </a:cubicBezTo>
                    <a:cubicBezTo>
                      <a:pt x="16" y="68"/>
                      <a:pt x="25" y="62"/>
                      <a:pt x="23" y="56"/>
                    </a:cubicBezTo>
                    <a:cubicBezTo>
                      <a:pt x="19" y="48"/>
                      <a:pt x="18" y="39"/>
                      <a:pt x="21" y="31"/>
                    </a:cubicBezTo>
                    <a:cubicBezTo>
                      <a:pt x="25" y="23"/>
                      <a:pt x="33" y="23"/>
                      <a:pt x="39" y="17"/>
                    </a:cubicBezTo>
                    <a:cubicBezTo>
                      <a:pt x="42" y="14"/>
                      <a:pt x="42" y="7"/>
                      <a:pt x="37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7" name="Freeform 507"/>
              <p:cNvSpPr>
                <a:spLocks noEditPoints="1"/>
              </p:cNvSpPr>
              <p:nvPr/>
            </p:nvSpPr>
            <p:spPr bwMode="auto">
              <a:xfrm>
                <a:off x="3816" y="-1135"/>
                <a:ext cx="461" cy="224"/>
              </a:xfrm>
              <a:custGeom>
                <a:avLst/>
                <a:gdLst>
                  <a:gd name="T0" fmla="*/ 226 w 229"/>
                  <a:gd name="T1" fmla="*/ 90 h 111"/>
                  <a:gd name="T2" fmla="*/ 175 w 229"/>
                  <a:gd name="T3" fmla="*/ 33 h 111"/>
                  <a:gd name="T4" fmla="*/ 123 w 229"/>
                  <a:gd name="T5" fmla="*/ 0 h 111"/>
                  <a:gd name="T6" fmla="*/ 5 w 229"/>
                  <a:gd name="T7" fmla="*/ 94 h 111"/>
                  <a:gd name="T8" fmla="*/ 12 w 229"/>
                  <a:gd name="T9" fmla="*/ 101 h 111"/>
                  <a:gd name="T10" fmla="*/ 14 w 229"/>
                  <a:gd name="T11" fmla="*/ 99 h 111"/>
                  <a:gd name="T12" fmla="*/ 215 w 229"/>
                  <a:gd name="T13" fmla="*/ 99 h 111"/>
                  <a:gd name="T14" fmla="*/ 220 w 229"/>
                  <a:gd name="T15" fmla="*/ 96 h 111"/>
                  <a:gd name="T16" fmla="*/ 226 w 229"/>
                  <a:gd name="T17" fmla="*/ 90 h 111"/>
                  <a:gd name="T18" fmla="*/ 20 w 229"/>
                  <a:gd name="T19" fmla="*/ 93 h 111"/>
                  <a:gd name="T20" fmla="*/ 40 w 229"/>
                  <a:gd name="T21" fmla="*/ 74 h 111"/>
                  <a:gd name="T22" fmla="*/ 48 w 229"/>
                  <a:gd name="T23" fmla="*/ 81 h 111"/>
                  <a:gd name="T24" fmla="*/ 54 w 229"/>
                  <a:gd name="T25" fmla="*/ 94 h 111"/>
                  <a:gd name="T26" fmla="*/ 20 w 229"/>
                  <a:gd name="T27" fmla="*/ 93 h 111"/>
                  <a:gd name="T28" fmla="*/ 170 w 229"/>
                  <a:gd name="T29" fmla="*/ 82 h 111"/>
                  <a:gd name="T30" fmla="*/ 60 w 229"/>
                  <a:gd name="T31" fmla="*/ 93 h 111"/>
                  <a:gd name="T32" fmla="*/ 56 w 229"/>
                  <a:gd name="T33" fmla="*/ 79 h 111"/>
                  <a:gd name="T34" fmla="*/ 46 w 229"/>
                  <a:gd name="T35" fmla="*/ 67 h 111"/>
                  <a:gd name="T36" fmla="*/ 114 w 229"/>
                  <a:gd name="T37" fmla="*/ 15 h 111"/>
                  <a:gd name="T38" fmla="*/ 177 w 229"/>
                  <a:gd name="T39" fmla="*/ 53 h 111"/>
                  <a:gd name="T40" fmla="*/ 180 w 229"/>
                  <a:gd name="T41" fmla="*/ 56 h 111"/>
                  <a:gd name="T42" fmla="*/ 170 w 229"/>
                  <a:gd name="T43" fmla="*/ 82 h 111"/>
                  <a:gd name="T44" fmla="*/ 181 w 229"/>
                  <a:gd name="T45" fmla="*/ 82 h 111"/>
                  <a:gd name="T46" fmla="*/ 181 w 229"/>
                  <a:gd name="T47" fmla="*/ 78 h 111"/>
                  <a:gd name="T48" fmla="*/ 188 w 229"/>
                  <a:gd name="T49" fmla="*/ 64 h 111"/>
                  <a:gd name="T50" fmla="*/ 209 w 229"/>
                  <a:gd name="T51" fmla="*/ 85 h 111"/>
                  <a:gd name="T52" fmla="*/ 181 w 229"/>
                  <a:gd name="T53" fmla="*/ 8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29" h="111">
                    <a:moveTo>
                      <a:pt x="226" y="90"/>
                    </a:moveTo>
                    <a:cubicBezTo>
                      <a:pt x="210" y="69"/>
                      <a:pt x="193" y="50"/>
                      <a:pt x="175" y="33"/>
                    </a:cubicBezTo>
                    <a:cubicBezTo>
                      <a:pt x="162" y="21"/>
                      <a:pt x="142" y="0"/>
                      <a:pt x="123" y="0"/>
                    </a:cubicBezTo>
                    <a:cubicBezTo>
                      <a:pt x="73" y="2"/>
                      <a:pt x="38" y="64"/>
                      <a:pt x="5" y="94"/>
                    </a:cubicBezTo>
                    <a:cubicBezTo>
                      <a:pt x="0" y="98"/>
                      <a:pt x="7" y="105"/>
                      <a:pt x="12" y="101"/>
                    </a:cubicBezTo>
                    <a:cubicBezTo>
                      <a:pt x="12" y="100"/>
                      <a:pt x="13" y="100"/>
                      <a:pt x="14" y="99"/>
                    </a:cubicBezTo>
                    <a:cubicBezTo>
                      <a:pt x="81" y="111"/>
                      <a:pt x="148" y="91"/>
                      <a:pt x="215" y="99"/>
                    </a:cubicBezTo>
                    <a:cubicBezTo>
                      <a:pt x="217" y="99"/>
                      <a:pt x="219" y="98"/>
                      <a:pt x="220" y="96"/>
                    </a:cubicBezTo>
                    <a:cubicBezTo>
                      <a:pt x="224" y="100"/>
                      <a:pt x="229" y="94"/>
                      <a:pt x="226" y="90"/>
                    </a:cubicBezTo>
                    <a:close/>
                    <a:moveTo>
                      <a:pt x="20" y="93"/>
                    </a:moveTo>
                    <a:cubicBezTo>
                      <a:pt x="27" y="87"/>
                      <a:pt x="33" y="81"/>
                      <a:pt x="40" y="74"/>
                    </a:cubicBezTo>
                    <a:cubicBezTo>
                      <a:pt x="42" y="76"/>
                      <a:pt x="46" y="78"/>
                      <a:pt x="48" y="81"/>
                    </a:cubicBezTo>
                    <a:cubicBezTo>
                      <a:pt x="51" y="85"/>
                      <a:pt x="53" y="89"/>
                      <a:pt x="54" y="94"/>
                    </a:cubicBezTo>
                    <a:cubicBezTo>
                      <a:pt x="42" y="94"/>
                      <a:pt x="31" y="94"/>
                      <a:pt x="20" y="93"/>
                    </a:cubicBezTo>
                    <a:close/>
                    <a:moveTo>
                      <a:pt x="170" y="82"/>
                    </a:moveTo>
                    <a:cubicBezTo>
                      <a:pt x="134" y="82"/>
                      <a:pt x="97" y="91"/>
                      <a:pt x="60" y="93"/>
                    </a:cubicBezTo>
                    <a:cubicBezTo>
                      <a:pt x="60" y="88"/>
                      <a:pt x="58" y="83"/>
                      <a:pt x="56" y="79"/>
                    </a:cubicBezTo>
                    <a:cubicBezTo>
                      <a:pt x="54" y="75"/>
                      <a:pt x="50" y="70"/>
                      <a:pt x="46" y="67"/>
                    </a:cubicBezTo>
                    <a:cubicBezTo>
                      <a:pt x="67" y="45"/>
                      <a:pt x="88" y="24"/>
                      <a:pt x="114" y="15"/>
                    </a:cubicBezTo>
                    <a:cubicBezTo>
                      <a:pt x="136" y="7"/>
                      <a:pt x="163" y="40"/>
                      <a:pt x="177" y="53"/>
                    </a:cubicBezTo>
                    <a:cubicBezTo>
                      <a:pt x="178" y="54"/>
                      <a:pt x="179" y="55"/>
                      <a:pt x="180" y="56"/>
                    </a:cubicBezTo>
                    <a:cubicBezTo>
                      <a:pt x="171" y="61"/>
                      <a:pt x="169" y="72"/>
                      <a:pt x="170" y="82"/>
                    </a:cubicBezTo>
                    <a:close/>
                    <a:moveTo>
                      <a:pt x="181" y="82"/>
                    </a:moveTo>
                    <a:cubicBezTo>
                      <a:pt x="181" y="81"/>
                      <a:pt x="181" y="79"/>
                      <a:pt x="181" y="78"/>
                    </a:cubicBezTo>
                    <a:cubicBezTo>
                      <a:pt x="182" y="72"/>
                      <a:pt x="186" y="69"/>
                      <a:pt x="188" y="64"/>
                    </a:cubicBezTo>
                    <a:cubicBezTo>
                      <a:pt x="195" y="71"/>
                      <a:pt x="202" y="78"/>
                      <a:pt x="209" y="85"/>
                    </a:cubicBezTo>
                    <a:cubicBezTo>
                      <a:pt x="200" y="84"/>
                      <a:pt x="190" y="83"/>
                      <a:pt x="181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8" name="Freeform 508"/>
              <p:cNvSpPr/>
              <p:nvPr/>
            </p:nvSpPr>
            <p:spPr bwMode="auto">
              <a:xfrm>
                <a:off x="4009" y="-1252"/>
                <a:ext cx="105" cy="115"/>
              </a:xfrm>
              <a:custGeom>
                <a:avLst/>
                <a:gdLst>
                  <a:gd name="T0" fmla="*/ 50 w 52"/>
                  <a:gd name="T1" fmla="*/ 13 h 57"/>
                  <a:gd name="T2" fmla="*/ 20 w 52"/>
                  <a:gd name="T3" fmla="*/ 4 h 57"/>
                  <a:gd name="T4" fmla="*/ 4 w 52"/>
                  <a:gd name="T5" fmla="*/ 21 h 57"/>
                  <a:gd name="T6" fmla="*/ 29 w 52"/>
                  <a:gd name="T7" fmla="*/ 51 h 57"/>
                  <a:gd name="T8" fmla="*/ 46 w 52"/>
                  <a:gd name="T9" fmla="*/ 37 h 57"/>
                  <a:gd name="T10" fmla="*/ 39 w 52"/>
                  <a:gd name="T11" fmla="*/ 29 h 57"/>
                  <a:gd name="T12" fmla="*/ 31 w 52"/>
                  <a:gd name="T13" fmla="*/ 35 h 57"/>
                  <a:gd name="T14" fmla="*/ 26 w 52"/>
                  <a:gd name="T15" fmla="*/ 39 h 57"/>
                  <a:gd name="T16" fmla="*/ 26 w 52"/>
                  <a:gd name="T17" fmla="*/ 39 h 57"/>
                  <a:gd name="T18" fmla="*/ 25 w 52"/>
                  <a:gd name="T19" fmla="*/ 39 h 57"/>
                  <a:gd name="T20" fmla="*/ 23 w 52"/>
                  <a:gd name="T21" fmla="*/ 39 h 57"/>
                  <a:gd name="T22" fmla="*/ 22 w 52"/>
                  <a:gd name="T23" fmla="*/ 39 h 57"/>
                  <a:gd name="T24" fmla="*/ 20 w 52"/>
                  <a:gd name="T25" fmla="*/ 39 h 57"/>
                  <a:gd name="T26" fmla="*/ 20 w 52"/>
                  <a:gd name="T27" fmla="*/ 39 h 57"/>
                  <a:gd name="T28" fmla="*/ 19 w 52"/>
                  <a:gd name="T29" fmla="*/ 39 h 57"/>
                  <a:gd name="T30" fmla="*/ 19 w 52"/>
                  <a:gd name="T31" fmla="*/ 38 h 57"/>
                  <a:gd name="T32" fmla="*/ 18 w 52"/>
                  <a:gd name="T33" fmla="*/ 37 h 57"/>
                  <a:gd name="T34" fmla="*/ 17 w 52"/>
                  <a:gd name="T35" fmla="*/ 36 h 57"/>
                  <a:gd name="T36" fmla="*/ 17 w 52"/>
                  <a:gd name="T37" fmla="*/ 35 h 57"/>
                  <a:gd name="T38" fmla="*/ 17 w 52"/>
                  <a:gd name="T39" fmla="*/ 35 h 57"/>
                  <a:gd name="T40" fmla="*/ 16 w 52"/>
                  <a:gd name="T41" fmla="*/ 32 h 57"/>
                  <a:gd name="T42" fmla="*/ 16 w 52"/>
                  <a:gd name="T43" fmla="*/ 31 h 57"/>
                  <a:gd name="T44" fmla="*/ 16 w 52"/>
                  <a:gd name="T45" fmla="*/ 29 h 57"/>
                  <a:gd name="T46" fmla="*/ 16 w 52"/>
                  <a:gd name="T47" fmla="*/ 26 h 57"/>
                  <a:gd name="T48" fmla="*/ 16 w 52"/>
                  <a:gd name="T49" fmla="*/ 25 h 57"/>
                  <a:gd name="T50" fmla="*/ 17 w 52"/>
                  <a:gd name="T51" fmla="*/ 21 h 57"/>
                  <a:gd name="T52" fmla="*/ 18 w 52"/>
                  <a:gd name="T53" fmla="*/ 19 h 57"/>
                  <a:gd name="T54" fmla="*/ 19 w 52"/>
                  <a:gd name="T55" fmla="*/ 18 h 57"/>
                  <a:gd name="T56" fmla="*/ 20 w 52"/>
                  <a:gd name="T57" fmla="*/ 16 h 57"/>
                  <a:gd name="T58" fmla="*/ 20 w 52"/>
                  <a:gd name="T59" fmla="*/ 16 h 57"/>
                  <a:gd name="T60" fmla="*/ 21 w 52"/>
                  <a:gd name="T61" fmla="*/ 15 h 57"/>
                  <a:gd name="T62" fmla="*/ 31 w 52"/>
                  <a:gd name="T63" fmla="*/ 13 h 57"/>
                  <a:gd name="T64" fmla="*/ 48 w 52"/>
                  <a:gd name="T65" fmla="*/ 17 h 57"/>
                  <a:gd name="T66" fmla="*/ 50 w 52"/>
                  <a:gd name="T67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2" h="57">
                    <a:moveTo>
                      <a:pt x="50" y="13"/>
                    </a:moveTo>
                    <a:cubicBezTo>
                      <a:pt x="42" y="6"/>
                      <a:pt x="31" y="0"/>
                      <a:pt x="20" y="4"/>
                    </a:cubicBezTo>
                    <a:cubicBezTo>
                      <a:pt x="12" y="6"/>
                      <a:pt x="6" y="13"/>
                      <a:pt x="4" y="21"/>
                    </a:cubicBezTo>
                    <a:cubicBezTo>
                      <a:pt x="0" y="37"/>
                      <a:pt x="10" y="57"/>
                      <a:pt x="29" y="51"/>
                    </a:cubicBezTo>
                    <a:cubicBezTo>
                      <a:pt x="36" y="48"/>
                      <a:pt x="42" y="43"/>
                      <a:pt x="46" y="37"/>
                    </a:cubicBezTo>
                    <a:cubicBezTo>
                      <a:pt x="48" y="32"/>
                      <a:pt x="43" y="26"/>
                      <a:pt x="39" y="29"/>
                    </a:cubicBezTo>
                    <a:cubicBezTo>
                      <a:pt x="36" y="31"/>
                      <a:pt x="34" y="33"/>
                      <a:pt x="31" y="35"/>
                    </a:cubicBezTo>
                    <a:cubicBezTo>
                      <a:pt x="30" y="36"/>
                      <a:pt x="28" y="37"/>
                      <a:pt x="26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4" y="39"/>
                      <a:pt x="23" y="39"/>
                      <a:pt x="23" y="39"/>
                    </a:cubicBezTo>
                    <a:cubicBezTo>
                      <a:pt x="23" y="39"/>
                      <a:pt x="22" y="39"/>
                      <a:pt x="22" y="39"/>
                    </a:cubicBezTo>
                    <a:cubicBezTo>
                      <a:pt x="22" y="39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8" y="38"/>
                      <a:pt x="18" y="37"/>
                    </a:cubicBezTo>
                    <a:cubicBezTo>
                      <a:pt x="18" y="37"/>
                      <a:pt x="17" y="36"/>
                      <a:pt x="17" y="3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6" y="34"/>
                      <a:pt x="16" y="33"/>
                      <a:pt x="16" y="32"/>
                    </a:cubicBezTo>
                    <a:cubicBezTo>
                      <a:pt x="16" y="32"/>
                      <a:pt x="16" y="31"/>
                      <a:pt x="16" y="31"/>
                    </a:cubicBezTo>
                    <a:cubicBezTo>
                      <a:pt x="16" y="30"/>
                      <a:pt x="16" y="29"/>
                      <a:pt x="16" y="29"/>
                    </a:cubicBezTo>
                    <a:cubicBezTo>
                      <a:pt x="16" y="28"/>
                      <a:pt x="16" y="27"/>
                      <a:pt x="16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2"/>
                      <a:pt x="17" y="21"/>
                    </a:cubicBezTo>
                    <a:cubicBezTo>
                      <a:pt x="17" y="20"/>
                      <a:pt x="17" y="19"/>
                      <a:pt x="18" y="19"/>
                    </a:cubicBezTo>
                    <a:cubicBezTo>
                      <a:pt x="18" y="19"/>
                      <a:pt x="18" y="18"/>
                      <a:pt x="19" y="18"/>
                    </a:cubicBezTo>
                    <a:cubicBezTo>
                      <a:pt x="19" y="17"/>
                      <a:pt x="19" y="17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1" y="15"/>
                      <a:pt x="21" y="15"/>
                    </a:cubicBezTo>
                    <a:cubicBezTo>
                      <a:pt x="24" y="14"/>
                      <a:pt x="27" y="13"/>
                      <a:pt x="31" y="13"/>
                    </a:cubicBezTo>
                    <a:cubicBezTo>
                      <a:pt x="37" y="13"/>
                      <a:pt x="42" y="15"/>
                      <a:pt x="48" y="17"/>
                    </a:cubicBezTo>
                    <a:cubicBezTo>
                      <a:pt x="50" y="17"/>
                      <a:pt x="52" y="14"/>
                      <a:pt x="50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09" name="Freeform 509"/>
              <p:cNvSpPr>
                <a:spLocks noEditPoints="1"/>
              </p:cNvSpPr>
              <p:nvPr/>
            </p:nvSpPr>
            <p:spPr bwMode="auto">
              <a:xfrm>
                <a:off x="3715" y="-1034"/>
                <a:ext cx="89" cy="148"/>
              </a:xfrm>
              <a:custGeom>
                <a:avLst/>
                <a:gdLst>
                  <a:gd name="T0" fmla="*/ 39 w 44"/>
                  <a:gd name="T1" fmla="*/ 36 h 73"/>
                  <a:gd name="T2" fmla="*/ 28 w 44"/>
                  <a:gd name="T3" fmla="*/ 4 h 73"/>
                  <a:gd name="T4" fmla="*/ 20 w 44"/>
                  <a:gd name="T5" fmla="*/ 4 h 73"/>
                  <a:gd name="T6" fmla="*/ 1 w 44"/>
                  <a:gd name="T7" fmla="*/ 66 h 73"/>
                  <a:gd name="T8" fmla="*/ 8 w 44"/>
                  <a:gd name="T9" fmla="*/ 69 h 73"/>
                  <a:gd name="T10" fmla="*/ 15 w 44"/>
                  <a:gd name="T11" fmla="*/ 50 h 73"/>
                  <a:gd name="T12" fmla="*/ 29 w 44"/>
                  <a:gd name="T13" fmla="*/ 50 h 73"/>
                  <a:gd name="T14" fmla="*/ 31 w 44"/>
                  <a:gd name="T15" fmla="*/ 49 h 73"/>
                  <a:gd name="T16" fmla="*/ 37 w 44"/>
                  <a:gd name="T17" fmla="*/ 62 h 73"/>
                  <a:gd name="T18" fmla="*/ 42 w 44"/>
                  <a:gd name="T19" fmla="*/ 61 h 73"/>
                  <a:gd name="T20" fmla="*/ 39 w 44"/>
                  <a:gd name="T21" fmla="*/ 36 h 73"/>
                  <a:gd name="T22" fmla="*/ 29 w 44"/>
                  <a:gd name="T23" fmla="*/ 45 h 73"/>
                  <a:gd name="T24" fmla="*/ 16 w 44"/>
                  <a:gd name="T25" fmla="*/ 46 h 73"/>
                  <a:gd name="T26" fmla="*/ 18 w 44"/>
                  <a:gd name="T27" fmla="*/ 40 h 73"/>
                  <a:gd name="T28" fmla="*/ 25 w 44"/>
                  <a:gd name="T29" fmla="*/ 19 h 73"/>
                  <a:gd name="T30" fmla="*/ 29 w 44"/>
                  <a:gd name="T31" fmla="*/ 38 h 73"/>
                  <a:gd name="T32" fmla="*/ 30 w 44"/>
                  <a:gd name="T33" fmla="*/ 45 h 73"/>
                  <a:gd name="T34" fmla="*/ 29 w 44"/>
                  <a:gd name="T35" fmla="*/ 45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4" h="73">
                    <a:moveTo>
                      <a:pt x="39" y="36"/>
                    </a:moveTo>
                    <a:cubicBezTo>
                      <a:pt x="37" y="24"/>
                      <a:pt x="33" y="14"/>
                      <a:pt x="28" y="4"/>
                    </a:cubicBezTo>
                    <a:cubicBezTo>
                      <a:pt x="27" y="0"/>
                      <a:pt x="22" y="1"/>
                      <a:pt x="20" y="4"/>
                    </a:cubicBezTo>
                    <a:cubicBezTo>
                      <a:pt x="9" y="22"/>
                      <a:pt x="7" y="46"/>
                      <a:pt x="1" y="66"/>
                    </a:cubicBezTo>
                    <a:cubicBezTo>
                      <a:pt x="0" y="70"/>
                      <a:pt x="6" y="73"/>
                      <a:pt x="8" y="69"/>
                    </a:cubicBezTo>
                    <a:cubicBezTo>
                      <a:pt x="11" y="63"/>
                      <a:pt x="13" y="56"/>
                      <a:pt x="15" y="50"/>
                    </a:cubicBezTo>
                    <a:cubicBezTo>
                      <a:pt x="20" y="50"/>
                      <a:pt x="24" y="50"/>
                      <a:pt x="29" y="50"/>
                    </a:cubicBezTo>
                    <a:cubicBezTo>
                      <a:pt x="30" y="50"/>
                      <a:pt x="31" y="50"/>
                      <a:pt x="31" y="49"/>
                    </a:cubicBezTo>
                    <a:cubicBezTo>
                      <a:pt x="32" y="54"/>
                      <a:pt x="33" y="59"/>
                      <a:pt x="37" y="62"/>
                    </a:cubicBezTo>
                    <a:cubicBezTo>
                      <a:pt x="38" y="64"/>
                      <a:pt x="41" y="63"/>
                      <a:pt x="42" y="61"/>
                    </a:cubicBezTo>
                    <a:cubicBezTo>
                      <a:pt x="44" y="53"/>
                      <a:pt x="40" y="44"/>
                      <a:pt x="39" y="36"/>
                    </a:cubicBezTo>
                    <a:close/>
                    <a:moveTo>
                      <a:pt x="29" y="45"/>
                    </a:moveTo>
                    <a:cubicBezTo>
                      <a:pt x="25" y="45"/>
                      <a:pt x="21" y="45"/>
                      <a:pt x="16" y="46"/>
                    </a:cubicBezTo>
                    <a:cubicBezTo>
                      <a:pt x="17" y="44"/>
                      <a:pt x="17" y="42"/>
                      <a:pt x="18" y="40"/>
                    </a:cubicBezTo>
                    <a:cubicBezTo>
                      <a:pt x="20" y="33"/>
                      <a:pt x="22" y="26"/>
                      <a:pt x="25" y="19"/>
                    </a:cubicBezTo>
                    <a:cubicBezTo>
                      <a:pt x="27" y="25"/>
                      <a:pt x="28" y="32"/>
                      <a:pt x="29" y="38"/>
                    </a:cubicBezTo>
                    <a:cubicBezTo>
                      <a:pt x="30" y="41"/>
                      <a:pt x="30" y="43"/>
                      <a:pt x="30" y="45"/>
                    </a:cubicBezTo>
                    <a:cubicBezTo>
                      <a:pt x="30" y="45"/>
                      <a:pt x="30" y="45"/>
                      <a:pt x="29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0" name="Freeform 510"/>
              <p:cNvSpPr>
                <a:spLocks noEditPoints="1"/>
              </p:cNvSpPr>
              <p:nvPr/>
            </p:nvSpPr>
            <p:spPr bwMode="auto">
              <a:xfrm>
                <a:off x="4292" y="-999"/>
                <a:ext cx="92" cy="141"/>
              </a:xfrm>
              <a:custGeom>
                <a:avLst/>
                <a:gdLst>
                  <a:gd name="T0" fmla="*/ 44 w 46"/>
                  <a:gd name="T1" fmla="*/ 42 h 70"/>
                  <a:gd name="T2" fmla="*/ 13 w 46"/>
                  <a:gd name="T3" fmla="*/ 24 h 70"/>
                  <a:gd name="T4" fmla="*/ 10 w 46"/>
                  <a:gd name="T5" fmla="*/ 6 h 70"/>
                  <a:gd name="T6" fmla="*/ 1 w 46"/>
                  <a:gd name="T7" fmla="*/ 6 h 70"/>
                  <a:gd name="T8" fmla="*/ 7 w 46"/>
                  <a:gd name="T9" fmla="*/ 62 h 70"/>
                  <a:gd name="T10" fmla="*/ 11 w 46"/>
                  <a:gd name="T11" fmla="*/ 66 h 70"/>
                  <a:gd name="T12" fmla="*/ 44 w 46"/>
                  <a:gd name="T13" fmla="*/ 42 h 70"/>
                  <a:gd name="T14" fmla="*/ 19 w 46"/>
                  <a:gd name="T15" fmla="*/ 54 h 70"/>
                  <a:gd name="T16" fmla="*/ 15 w 46"/>
                  <a:gd name="T17" fmla="*/ 35 h 70"/>
                  <a:gd name="T18" fmla="*/ 33 w 46"/>
                  <a:gd name="T19" fmla="*/ 42 h 70"/>
                  <a:gd name="T20" fmla="*/ 19 w 46"/>
                  <a:gd name="T21" fmla="*/ 54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70">
                    <a:moveTo>
                      <a:pt x="44" y="42"/>
                    </a:moveTo>
                    <a:cubicBezTo>
                      <a:pt x="42" y="27"/>
                      <a:pt x="26" y="19"/>
                      <a:pt x="13" y="24"/>
                    </a:cubicBezTo>
                    <a:cubicBezTo>
                      <a:pt x="12" y="18"/>
                      <a:pt x="11" y="12"/>
                      <a:pt x="10" y="6"/>
                    </a:cubicBezTo>
                    <a:cubicBezTo>
                      <a:pt x="10" y="0"/>
                      <a:pt x="2" y="0"/>
                      <a:pt x="1" y="6"/>
                    </a:cubicBezTo>
                    <a:cubicBezTo>
                      <a:pt x="0" y="25"/>
                      <a:pt x="4" y="43"/>
                      <a:pt x="7" y="62"/>
                    </a:cubicBezTo>
                    <a:cubicBezTo>
                      <a:pt x="7" y="64"/>
                      <a:pt x="10" y="66"/>
                      <a:pt x="11" y="66"/>
                    </a:cubicBezTo>
                    <a:cubicBezTo>
                      <a:pt x="28" y="70"/>
                      <a:pt x="46" y="61"/>
                      <a:pt x="44" y="42"/>
                    </a:cubicBezTo>
                    <a:close/>
                    <a:moveTo>
                      <a:pt x="19" y="54"/>
                    </a:moveTo>
                    <a:cubicBezTo>
                      <a:pt x="18" y="48"/>
                      <a:pt x="16" y="41"/>
                      <a:pt x="15" y="35"/>
                    </a:cubicBezTo>
                    <a:cubicBezTo>
                      <a:pt x="23" y="34"/>
                      <a:pt x="32" y="32"/>
                      <a:pt x="33" y="42"/>
                    </a:cubicBezTo>
                    <a:cubicBezTo>
                      <a:pt x="33" y="51"/>
                      <a:pt x="26" y="55"/>
                      <a:pt x="19" y="5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1" name="Freeform 511"/>
              <p:cNvSpPr>
                <a:spLocks noEditPoints="1"/>
              </p:cNvSpPr>
              <p:nvPr/>
            </p:nvSpPr>
            <p:spPr bwMode="auto">
              <a:xfrm>
                <a:off x="2946" y="3242"/>
                <a:ext cx="595" cy="491"/>
              </a:xfrm>
              <a:custGeom>
                <a:avLst/>
                <a:gdLst>
                  <a:gd name="T0" fmla="*/ 274 w 295"/>
                  <a:gd name="T1" fmla="*/ 139 h 243"/>
                  <a:gd name="T2" fmla="*/ 13 w 295"/>
                  <a:gd name="T3" fmla="*/ 209 h 243"/>
                  <a:gd name="T4" fmla="*/ 18 w 295"/>
                  <a:gd name="T5" fmla="*/ 212 h 243"/>
                  <a:gd name="T6" fmla="*/ 99 w 295"/>
                  <a:gd name="T7" fmla="*/ 224 h 243"/>
                  <a:gd name="T8" fmla="*/ 272 w 295"/>
                  <a:gd name="T9" fmla="*/ 144 h 243"/>
                  <a:gd name="T10" fmla="*/ 81 w 295"/>
                  <a:gd name="T11" fmla="*/ 44 h 243"/>
                  <a:gd name="T12" fmla="*/ 260 w 295"/>
                  <a:gd name="T13" fmla="*/ 140 h 243"/>
                  <a:gd name="T14" fmla="*/ 254 w 295"/>
                  <a:gd name="T15" fmla="*/ 142 h 243"/>
                  <a:gd name="T16" fmla="*/ 245 w 295"/>
                  <a:gd name="T17" fmla="*/ 134 h 243"/>
                  <a:gd name="T18" fmla="*/ 209 w 295"/>
                  <a:gd name="T19" fmla="*/ 160 h 243"/>
                  <a:gd name="T20" fmla="*/ 208 w 295"/>
                  <a:gd name="T21" fmla="*/ 136 h 243"/>
                  <a:gd name="T22" fmla="*/ 220 w 295"/>
                  <a:gd name="T23" fmla="*/ 123 h 243"/>
                  <a:gd name="T24" fmla="*/ 100 w 295"/>
                  <a:gd name="T25" fmla="*/ 66 h 243"/>
                  <a:gd name="T26" fmla="*/ 51 w 295"/>
                  <a:gd name="T27" fmla="*/ 159 h 243"/>
                  <a:gd name="T28" fmla="*/ 57 w 295"/>
                  <a:gd name="T29" fmla="*/ 153 h 243"/>
                  <a:gd name="T30" fmla="*/ 147 w 295"/>
                  <a:gd name="T31" fmla="*/ 75 h 243"/>
                  <a:gd name="T32" fmla="*/ 207 w 295"/>
                  <a:gd name="T33" fmla="*/ 124 h 243"/>
                  <a:gd name="T34" fmla="*/ 41 w 295"/>
                  <a:gd name="T35" fmla="*/ 172 h 243"/>
                  <a:gd name="T36" fmla="*/ 204 w 295"/>
                  <a:gd name="T37" fmla="*/ 139 h 243"/>
                  <a:gd name="T38" fmla="*/ 200 w 295"/>
                  <a:gd name="T39" fmla="*/ 157 h 243"/>
                  <a:gd name="T40" fmla="*/ 159 w 295"/>
                  <a:gd name="T41" fmla="*/ 174 h 243"/>
                  <a:gd name="T42" fmla="*/ 154 w 295"/>
                  <a:gd name="T43" fmla="*/ 166 h 243"/>
                  <a:gd name="T44" fmla="*/ 132 w 295"/>
                  <a:gd name="T45" fmla="*/ 181 h 243"/>
                  <a:gd name="T46" fmla="*/ 127 w 295"/>
                  <a:gd name="T47" fmla="*/ 171 h 243"/>
                  <a:gd name="T48" fmla="*/ 101 w 295"/>
                  <a:gd name="T49" fmla="*/ 187 h 243"/>
                  <a:gd name="T50" fmla="*/ 102 w 295"/>
                  <a:gd name="T51" fmla="*/ 174 h 243"/>
                  <a:gd name="T52" fmla="*/ 78 w 295"/>
                  <a:gd name="T53" fmla="*/ 192 h 243"/>
                  <a:gd name="T54" fmla="*/ 74 w 295"/>
                  <a:gd name="T55" fmla="*/ 183 h 243"/>
                  <a:gd name="T56" fmla="*/ 29 w 295"/>
                  <a:gd name="T57" fmla="*/ 202 h 243"/>
                  <a:gd name="T58" fmla="*/ 22 w 295"/>
                  <a:gd name="T59" fmla="*/ 190 h 243"/>
                  <a:gd name="T60" fmla="*/ 18 w 295"/>
                  <a:gd name="T61" fmla="*/ 205 h 243"/>
                  <a:gd name="T62" fmla="*/ 23 w 295"/>
                  <a:gd name="T63" fmla="*/ 211 h 243"/>
                  <a:gd name="T64" fmla="*/ 172 w 295"/>
                  <a:gd name="T65" fmla="*/ 195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95" h="243">
                    <a:moveTo>
                      <a:pt x="272" y="144"/>
                    </a:moveTo>
                    <a:cubicBezTo>
                      <a:pt x="274" y="143"/>
                      <a:pt x="275" y="141"/>
                      <a:pt x="274" y="139"/>
                    </a:cubicBezTo>
                    <a:cubicBezTo>
                      <a:pt x="255" y="55"/>
                      <a:pt x="175" y="6"/>
                      <a:pt x="92" y="28"/>
                    </a:cubicBezTo>
                    <a:cubicBezTo>
                      <a:pt x="17" y="48"/>
                      <a:pt x="0" y="144"/>
                      <a:pt x="13" y="209"/>
                    </a:cubicBezTo>
                    <a:cubicBezTo>
                      <a:pt x="13" y="211"/>
                      <a:pt x="15" y="211"/>
                      <a:pt x="16" y="211"/>
                    </a:cubicBezTo>
                    <a:cubicBezTo>
                      <a:pt x="17" y="211"/>
                      <a:pt x="17" y="212"/>
                      <a:pt x="18" y="212"/>
                    </a:cubicBezTo>
                    <a:cubicBezTo>
                      <a:pt x="17" y="213"/>
                      <a:pt x="17" y="214"/>
                      <a:pt x="18" y="215"/>
                    </a:cubicBezTo>
                    <a:cubicBezTo>
                      <a:pt x="40" y="237"/>
                      <a:pt x="72" y="231"/>
                      <a:pt x="99" y="224"/>
                    </a:cubicBezTo>
                    <a:cubicBezTo>
                      <a:pt x="130" y="217"/>
                      <a:pt x="160" y="207"/>
                      <a:pt x="191" y="201"/>
                    </a:cubicBezTo>
                    <a:cubicBezTo>
                      <a:pt x="213" y="197"/>
                      <a:pt x="295" y="180"/>
                      <a:pt x="272" y="144"/>
                    </a:cubicBezTo>
                    <a:close/>
                    <a:moveTo>
                      <a:pt x="18" y="205"/>
                    </a:moveTo>
                    <a:cubicBezTo>
                      <a:pt x="15" y="144"/>
                      <a:pt x="23" y="76"/>
                      <a:pt x="81" y="44"/>
                    </a:cubicBezTo>
                    <a:cubicBezTo>
                      <a:pt x="159" y="0"/>
                      <a:pt x="237" y="65"/>
                      <a:pt x="262" y="137"/>
                    </a:cubicBezTo>
                    <a:cubicBezTo>
                      <a:pt x="261" y="138"/>
                      <a:pt x="260" y="139"/>
                      <a:pt x="260" y="140"/>
                    </a:cubicBezTo>
                    <a:cubicBezTo>
                      <a:pt x="259" y="140"/>
                      <a:pt x="259" y="140"/>
                      <a:pt x="259" y="140"/>
                    </a:cubicBezTo>
                    <a:cubicBezTo>
                      <a:pt x="257" y="141"/>
                      <a:pt x="255" y="142"/>
                      <a:pt x="254" y="142"/>
                    </a:cubicBezTo>
                    <a:cubicBezTo>
                      <a:pt x="254" y="139"/>
                      <a:pt x="255" y="137"/>
                      <a:pt x="254" y="134"/>
                    </a:cubicBezTo>
                    <a:cubicBezTo>
                      <a:pt x="252" y="130"/>
                      <a:pt x="246" y="130"/>
                      <a:pt x="245" y="134"/>
                    </a:cubicBezTo>
                    <a:cubicBezTo>
                      <a:pt x="243" y="138"/>
                      <a:pt x="244" y="142"/>
                      <a:pt x="245" y="146"/>
                    </a:cubicBezTo>
                    <a:cubicBezTo>
                      <a:pt x="233" y="151"/>
                      <a:pt x="221" y="156"/>
                      <a:pt x="209" y="160"/>
                    </a:cubicBezTo>
                    <a:cubicBezTo>
                      <a:pt x="214" y="153"/>
                      <a:pt x="218" y="142"/>
                      <a:pt x="210" y="137"/>
                    </a:cubicBezTo>
                    <a:cubicBezTo>
                      <a:pt x="209" y="136"/>
                      <a:pt x="209" y="136"/>
                      <a:pt x="208" y="136"/>
                    </a:cubicBezTo>
                    <a:cubicBezTo>
                      <a:pt x="213" y="135"/>
                      <a:pt x="217" y="134"/>
                      <a:pt x="221" y="133"/>
                    </a:cubicBezTo>
                    <a:cubicBezTo>
                      <a:pt x="226" y="131"/>
                      <a:pt x="226" y="123"/>
                      <a:pt x="220" y="123"/>
                    </a:cubicBezTo>
                    <a:cubicBezTo>
                      <a:pt x="220" y="123"/>
                      <a:pt x="220" y="123"/>
                      <a:pt x="220" y="123"/>
                    </a:cubicBezTo>
                    <a:cubicBezTo>
                      <a:pt x="196" y="75"/>
                      <a:pt x="152" y="51"/>
                      <a:pt x="100" y="66"/>
                    </a:cubicBezTo>
                    <a:cubicBezTo>
                      <a:pt x="64" y="76"/>
                      <a:pt x="27" y="125"/>
                      <a:pt x="44" y="162"/>
                    </a:cubicBezTo>
                    <a:cubicBezTo>
                      <a:pt x="46" y="166"/>
                      <a:pt x="52" y="163"/>
                      <a:pt x="51" y="159"/>
                    </a:cubicBezTo>
                    <a:cubicBezTo>
                      <a:pt x="45" y="126"/>
                      <a:pt x="68" y="94"/>
                      <a:pt x="97" y="80"/>
                    </a:cubicBezTo>
                    <a:cubicBezTo>
                      <a:pt x="71" y="97"/>
                      <a:pt x="51" y="125"/>
                      <a:pt x="57" y="153"/>
                    </a:cubicBezTo>
                    <a:cubicBezTo>
                      <a:pt x="57" y="156"/>
                      <a:pt x="62" y="155"/>
                      <a:pt x="62" y="152"/>
                    </a:cubicBezTo>
                    <a:cubicBezTo>
                      <a:pt x="64" y="109"/>
                      <a:pt x="107" y="79"/>
                      <a:pt x="147" y="75"/>
                    </a:cubicBezTo>
                    <a:cubicBezTo>
                      <a:pt x="147" y="75"/>
                      <a:pt x="148" y="75"/>
                      <a:pt x="148" y="74"/>
                    </a:cubicBezTo>
                    <a:cubicBezTo>
                      <a:pt x="173" y="81"/>
                      <a:pt x="193" y="101"/>
                      <a:pt x="207" y="124"/>
                    </a:cubicBezTo>
                    <a:cubicBezTo>
                      <a:pt x="151" y="129"/>
                      <a:pt x="93" y="152"/>
                      <a:pt x="39" y="166"/>
                    </a:cubicBezTo>
                    <a:cubicBezTo>
                      <a:pt x="35" y="167"/>
                      <a:pt x="37" y="173"/>
                      <a:pt x="41" y="172"/>
                    </a:cubicBezTo>
                    <a:cubicBezTo>
                      <a:pt x="96" y="163"/>
                      <a:pt x="152" y="152"/>
                      <a:pt x="206" y="137"/>
                    </a:cubicBezTo>
                    <a:cubicBezTo>
                      <a:pt x="205" y="138"/>
                      <a:pt x="204" y="138"/>
                      <a:pt x="204" y="139"/>
                    </a:cubicBezTo>
                    <a:cubicBezTo>
                      <a:pt x="203" y="142"/>
                      <a:pt x="204" y="145"/>
                      <a:pt x="204" y="148"/>
                    </a:cubicBezTo>
                    <a:cubicBezTo>
                      <a:pt x="203" y="151"/>
                      <a:pt x="202" y="154"/>
                      <a:pt x="200" y="157"/>
                    </a:cubicBezTo>
                    <a:cubicBezTo>
                      <a:pt x="198" y="159"/>
                      <a:pt x="199" y="161"/>
                      <a:pt x="200" y="163"/>
                    </a:cubicBezTo>
                    <a:cubicBezTo>
                      <a:pt x="187" y="167"/>
                      <a:pt x="173" y="171"/>
                      <a:pt x="159" y="174"/>
                    </a:cubicBezTo>
                    <a:cubicBezTo>
                      <a:pt x="160" y="172"/>
                      <a:pt x="161" y="169"/>
                      <a:pt x="160" y="166"/>
                    </a:cubicBezTo>
                    <a:cubicBezTo>
                      <a:pt x="159" y="163"/>
                      <a:pt x="155" y="163"/>
                      <a:pt x="154" y="166"/>
                    </a:cubicBezTo>
                    <a:cubicBezTo>
                      <a:pt x="153" y="170"/>
                      <a:pt x="152" y="173"/>
                      <a:pt x="151" y="176"/>
                    </a:cubicBezTo>
                    <a:cubicBezTo>
                      <a:pt x="144" y="178"/>
                      <a:pt x="138" y="179"/>
                      <a:pt x="132" y="181"/>
                    </a:cubicBezTo>
                    <a:cubicBezTo>
                      <a:pt x="133" y="179"/>
                      <a:pt x="134" y="177"/>
                      <a:pt x="134" y="175"/>
                    </a:cubicBezTo>
                    <a:cubicBezTo>
                      <a:pt x="135" y="172"/>
                      <a:pt x="130" y="168"/>
                      <a:pt x="127" y="171"/>
                    </a:cubicBezTo>
                    <a:cubicBezTo>
                      <a:pt x="124" y="175"/>
                      <a:pt x="121" y="179"/>
                      <a:pt x="119" y="184"/>
                    </a:cubicBezTo>
                    <a:cubicBezTo>
                      <a:pt x="113" y="185"/>
                      <a:pt x="107" y="186"/>
                      <a:pt x="101" y="187"/>
                    </a:cubicBezTo>
                    <a:cubicBezTo>
                      <a:pt x="102" y="184"/>
                      <a:pt x="104" y="181"/>
                      <a:pt x="106" y="178"/>
                    </a:cubicBezTo>
                    <a:cubicBezTo>
                      <a:pt x="107" y="176"/>
                      <a:pt x="104" y="173"/>
                      <a:pt x="102" y="174"/>
                    </a:cubicBezTo>
                    <a:cubicBezTo>
                      <a:pt x="97" y="177"/>
                      <a:pt x="96" y="183"/>
                      <a:pt x="96" y="188"/>
                    </a:cubicBezTo>
                    <a:cubicBezTo>
                      <a:pt x="90" y="190"/>
                      <a:pt x="84" y="191"/>
                      <a:pt x="78" y="192"/>
                    </a:cubicBezTo>
                    <a:cubicBezTo>
                      <a:pt x="79" y="189"/>
                      <a:pt x="80" y="186"/>
                      <a:pt x="79" y="183"/>
                    </a:cubicBezTo>
                    <a:cubicBezTo>
                      <a:pt x="78" y="181"/>
                      <a:pt x="75" y="181"/>
                      <a:pt x="74" y="183"/>
                    </a:cubicBezTo>
                    <a:cubicBezTo>
                      <a:pt x="73" y="187"/>
                      <a:pt x="73" y="190"/>
                      <a:pt x="73" y="193"/>
                    </a:cubicBezTo>
                    <a:cubicBezTo>
                      <a:pt x="58" y="196"/>
                      <a:pt x="43" y="199"/>
                      <a:pt x="29" y="202"/>
                    </a:cubicBezTo>
                    <a:cubicBezTo>
                      <a:pt x="29" y="198"/>
                      <a:pt x="30" y="194"/>
                      <a:pt x="28" y="190"/>
                    </a:cubicBezTo>
                    <a:cubicBezTo>
                      <a:pt x="27" y="188"/>
                      <a:pt x="23" y="188"/>
                      <a:pt x="22" y="190"/>
                    </a:cubicBezTo>
                    <a:cubicBezTo>
                      <a:pt x="21" y="194"/>
                      <a:pt x="22" y="199"/>
                      <a:pt x="22" y="204"/>
                    </a:cubicBezTo>
                    <a:cubicBezTo>
                      <a:pt x="21" y="204"/>
                      <a:pt x="20" y="204"/>
                      <a:pt x="18" y="205"/>
                    </a:cubicBezTo>
                    <a:close/>
                    <a:moveTo>
                      <a:pt x="172" y="195"/>
                    </a:moveTo>
                    <a:cubicBezTo>
                      <a:pt x="130" y="203"/>
                      <a:pt x="61" y="243"/>
                      <a:pt x="23" y="211"/>
                    </a:cubicBezTo>
                    <a:cubicBezTo>
                      <a:pt x="104" y="199"/>
                      <a:pt x="191" y="191"/>
                      <a:pt x="264" y="150"/>
                    </a:cubicBezTo>
                    <a:cubicBezTo>
                      <a:pt x="272" y="182"/>
                      <a:pt x="194" y="191"/>
                      <a:pt x="172" y="19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2" name="Freeform 512"/>
              <p:cNvSpPr/>
              <p:nvPr/>
            </p:nvSpPr>
            <p:spPr bwMode="auto">
              <a:xfrm>
                <a:off x="3043" y="3599"/>
                <a:ext cx="20" cy="41"/>
              </a:xfrm>
              <a:custGeom>
                <a:avLst/>
                <a:gdLst>
                  <a:gd name="T0" fmla="*/ 7 w 10"/>
                  <a:gd name="T1" fmla="*/ 3 h 20"/>
                  <a:gd name="T2" fmla="*/ 1 w 10"/>
                  <a:gd name="T3" fmla="*/ 5 h 20"/>
                  <a:gd name="T4" fmla="*/ 4 w 10"/>
                  <a:gd name="T5" fmla="*/ 17 h 20"/>
                  <a:gd name="T6" fmla="*/ 9 w 10"/>
                  <a:gd name="T7" fmla="*/ 17 h 20"/>
                  <a:gd name="T8" fmla="*/ 7 w 10"/>
                  <a:gd name="T9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0">
                    <a:moveTo>
                      <a:pt x="7" y="3"/>
                    </a:moveTo>
                    <a:cubicBezTo>
                      <a:pt x="5" y="0"/>
                      <a:pt x="0" y="2"/>
                      <a:pt x="1" y="5"/>
                    </a:cubicBezTo>
                    <a:cubicBezTo>
                      <a:pt x="2" y="9"/>
                      <a:pt x="3" y="13"/>
                      <a:pt x="4" y="17"/>
                    </a:cubicBezTo>
                    <a:cubicBezTo>
                      <a:pt x="4" y="20"/>
                      <a:pt x="9" y="20"/>
                      <a:pt x="9" y="17"/>
                    </a:cubicBezTo>
                    <a:cubicBezTo>
                      <a:pt x="10" y="12"/>
                      <a:pt x="10" y="7"/>
                      <a:pt x="7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3" name="Freeform 513"/>
              <p:cNvSpPr/>
              <p:nvPr/>
            </p:nvSpPr>
            <p:spPr bwMode="auto">
              <a:xfrm>
                <a:off x="3291" y="3537"/>
                <a:ext cx="33" cy="50"/>
              </a:xfrm>
              <a:custGeom>
                <a:avLst/>
                <a:gdLst>
                  <a:gd name="T0" fmla="*/ 14 w 16"/>
                  <a:gd name="T1" fmla="*/ 3 h 25"/>
                  <a:gd name="T2" fmla="*/ 9 w 16"/>
                  <a:gd name="T3" fmla="*/ 0 h 25"/>
                  <a:gd name="T4" fmla="*/ 1 w 16"/>
                  <a:gd name="T5" fmla="*/ 19 h 25"/>
                  <a:gd name="T6" fmla="*/ 10 w 16"/>
                  <a:gd name="T7" fmla="*/ 19 h 25"/>
                  <a:gd name="T8" fmla="*/ 14 w 16"/>
                  <a:gd name="T9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25">
                    <a:moveTo>
                      <a:pt x="14" y="3"/>
                    </a:moveTo>
                    <a:cubicBezTo>
                      <a:pt x="13" y="1"/>
                      <a:pt x="11" y="0"/>
                      <a:pt x="9" y="0"/>
                    </a:cubicBezTo>
                    <a:cubicBezTo>
                      <a:pt x="2" y="3"/>
                      <a:pt x="0" y="12"/>
                      <a:pt x="1" y="19"/>
                    </a:cubicBezTo>
                    <a:cubicBezTo>
                      <a:pt x="1" y="25"/>
                      <a:pt x="9" y="24"/>
                      <a:pt x="10" y="19"/>
                    </a:cubicBezTo>
                    <a:cubicBezTo>
                      <a:pt x="10" y="13"/>
                      <a:pt x="16" y="9"/>
                      <a:pt x="1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4" name="Freeform 514"/>
              <p:cNvSpPr/>
              <p:nvPr/>
            </p:nvSpPr>
            <p:spPr bwMode="auto">
              <a:xfrm>
                <a:off x="3388" y="3511"/>
                <a:ext cx="34" cy="40"/>
              </a:xfrm>
              <a:custGeom>
                <a:avLst/>
                <a:gdLst>
                  <a:gd name="T0" fmla="*/ 10 w 17"/>
                  <a:gd name="T1" fmla="*/ 3 h 20"/>
                  <a:gd name="T2" fmla="*/ 7 w 17"/>
                  <a:gd name="T3" fmla="*/ 8 h 20"/>
                  <a:gd name="T4" fmla="*/ 3 w 17"/>
                  <a:gd name="T5" fmla="*/ 15 h 20"/>
                  <a:gd name="T6" fmla="*/ 13 w 17"/>
                  <a:gd name="T7" fmla="*/ 17 h 20"/>
                  <a:gd name="T8" fmla="*/ 17 w 17"/>
                  <a:gd name="T9" fmla="*/ 5 h 20"/>
                  <a:gd name="T10" fmla="*/ 10 w 17"/>
                  <a:gd name="T1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20">
                    <a:moveTo>
                      <a:pt x="10" y="3"/>
                    </a:moveTo>
                    <a:cubicBezTo>
                      <a:pt x="9" y="4"/>
                      <a:pt x="8" y="6"/>
                      <a:pt x="7" y="8"/>
                    </a:cubicBezTo>
                    <a:cubicBezTo>
                      <a:pt x="3" y="7"/>
                      <a:pt x="0" y="11"/>
                      <a:pt x="3" y="15"/>
                    </a:cubicBezTo>
                    <a:cubicBezTo>
                      <a:pt x="6" y="18"/>
                      <a:pt x="10" y="20"/>
                      <a:pt x="13" y="17"/>
                    </a:cubicBezTo>
                    <a:cubicBezTo>
                      <a:pt x="17" y="14"/>
                      <a:pt x="17" y="9"/>
                      <a:pt x="17" y="5"/>
                    </a:cubicBezTo>
                    <a:cubicBezTo>
                      <a:pt x="17" y="1"/>
                      <a:pt x="12" y="0"/>
                      <a:pt x="1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5" name="Freeform 515"/>
              <p:cNvSpPr>
                <a:spLocks noEditPoints="1"/>
              </p:cNvSpPr>
              <p:nvPr/>
            </p:nvSpPr>
            <p:spPr bwMode="auto">
              <a:xfrm>
                <a:off x="3235" y="2551"/>
                <a:ext cx="147" cy="155"/>
              </a:xfrm>
              <a:custGeom>
                <a:avLst/>
                <a:gdLst>
                  <a:gd name="T0" fmla="*/ 60 w 73"/>
                  <a:gd name="T1" fmla="*/ 14 h 77"/>
                  <a:gd name="T2" fmla="*/ 11 w 73"/>
                  <a:gd name="T3" fmla="*/ 23 h 77"/>
                  <a:gd name="T4" fmla="*/ 11 w 73"/>
                  <a:gd name="T5" fmla="*/ 63 h 77"/>
                  <a:gd name="T6" fmla="*/ 55 w 73"/>
                  <a:gd name="T7" fmla="*/ 50 h 77"/>
                  <a:gd name="T8" fmla="*/ 59 w 73"/>
                  <a:gd name="T9" fmla="*/ 68 h 77"/>
                  <a:gd name="T10" fmla="*/ 62 w 73"/>
                  <a:gd name="T11" fmla="*/ 67 h 77"/>
                  <a:gd name="T12" fmla="*/ 60 w 73"/>
                  <a:gd name="T13" fmla="*/ 14 h 77"/>
                  <a:gd name="T14" fmla="*/ 51 w 73"/>
                  <a:gd name="T15" fmla="*/ 42 h 77"/>
                  <a:gd name="T16" fmla="*/ 17 w 73"/>
                  <a:gd name="T17" fmla="*/ 55 h 77"/>
                  <a:gd name="T18" fmla="*/ 22 w 73"/>
                  <a:gd name="T19" fmla="*/ 27 h 77"/>
                  <a:gd name="T20" fmla="*/ 55 w 73"/>
                  <a:gd name="T21" fmla="*/ 28 h 77"/>
                  <a:gd name="T22" fmla="*/ 56 w 73"/>
                  <a:gd name="T23" fmla="*/ 42 h 77"/>
                  <a:gd name="T24" fmla="*/ 51 w 73"/>
                  <a:gd name="T25" fmla="*/ 42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" h="77">
                    <a:moveTo>
                      <a:pt x="60" y="14"/>
                    </a:moveTo>
                    <a:cubicBezTo>
                      <a:pt x="48" y="0"/>
                      <a:pt x="21" y="10"/>
                      <a:pt x="11" y="23"/>
                    </a:cubicBezTo>
                    <a:cubicBezTo>
                      <a:pt x="3" y="34"/>
                      <a:pt x="0" y="52"/>
                      <a:pt x="11" y="63"/>
                    </a:cubicBezTo>
                    <a:cubicBezTo>
                      <a:pt x="24" y="77"/>
                      <a:pt x="46" y="62"/>
                      <a:pt x="55" y="50"/>
                    </a:cubicBezTo>
                    <a:cubicBezTo>
                      <a:pt x="56" y="56"/>
                      <a:pt x="57" y="61"/>
                      <a:pt x="59" y="68"/>
                    </a:cubicBezTo>
                    <a:cubicBezTo>
                      <a:pt x="60" y="69"/>
                      <a:pt x="62" y="69"/>
                      <a:pt x="62" y="67"/>
                    </a:cubicBezTo>
                    <a:cubicBezTo>
                      <a:pt x="61" y="51"/>
                      <a:pt x="73" y="28"/>
                      <a:pt x="60" y="14"/>
                    </a:cubicBezTo>
                    <a:close/>
                    <a:moveTo>
                      <a:pt x="51" y="42"/>
                    </a:moveTo>
                    <a:cubicBezTo>
                      <a:pt x="43" y="47"/>
                      <a:pt x="28" y="66"/>
                      <a:pt x="17" y="55"/>
                    </a:cubicBezTo>
                    <a:cubicBezTo>
                      <a:pt x="10" y="47"/>
                      <a:pt x="16" y="33"/>
                      <a:pt x="22" y="27"/>
                    </a:cubicBezTo>
                    <a:cubicBezTo>
                      <a:pt x="30" y="18"/>
                      <a:pt x="51" y="13"/>
                      <a:pt x="55" y="28"/>
                    </a:cubicBezTo>
                    <a:cubicBezTo>
                      <a:pt x="56" y="32"/>
                      <a:pt x="56" y="37"/>
                      <a:pt x="56" y="42"/>
                    </a:cubicBezTo>
                    <a:cubicBezTo>
                      <a:pt x="54" y="41"/>
                      <a:pt x="53" y="41"/>
                      <a:pt x="51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6" name="Freeform 516"/>
              <p:cNvSpPr/>
              <p:nvPr/>
            </p:nvSpPr>
            <p:spPr bwMode="auto">
              <a:xfrm>
                <a:off x="3356" y="2508"/>
                <a:ext cx="72" cy="81"/>
              </a:xfrm>
              <a:custGeom>
                <a:avLst/>
                <a:gdLst>
                  <a:gd name="T0" fmla="*/ 29 w 36"/>
                  <a:gd name="T1" fmla="*/ 26 h 40"/>
                  <a:gd name="T2" fmla="*/ 34 w 36"/>
                  <a:gd name="T3" fmla="*/ 11 h 40"/>
                  <a:gd name="T4" fmla="*/ 25 w 36"/>
                  <a:gd name="T5" fmla="*/ 2 h 40"/>
                  <a:gd name="T6" fmla="*/ 4 w 36"/>
                  <a:gd name="T7" fmla="*/ 8 h 40"/>
                  <a:gd name="T8" fmla="*/ 7 w 36"/>
                  <a:gd name="T9" fmla="*/ 13 h 40"/>
                  <a:gd name="T10" fmla="*/ 22 w 36"/>
                  <a:gd name="T11" fmla="*/ 10 h 40"/>
                  <a:gd name="T12" fmla="*/ 25 w 36"/>
                  <a:gd name="T13" fmla="*/ 13 h 40"/>
                  <a:gd name="T14" fmla="*/ 8 w 36"/>
                  <a:gd name="T15" fmla="*/ 23 h 40"/>
                  <a:gd name="T16" fmla="*/ 7 w 36"/>
                  <a:gd name="T17" fmla="*/ 36 h 40"/>
                  <a:gd name="T18" fmla="*/ 21 w 36"/>
                  <a:gd name="T19" fmla="*/ 39 h 40"/>
                  <a:gd name="T20" fmla="*/ 34 w 36"/>
                  <a:gd name="T21" fmla="*/ 35 h 40"/>
                  <a:gd name="T22" fmla="*/ 29 w 36"/>
                  <a:gd name="T23" fmla="*/ 2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" h="40">
                    <a:moveTo>
                      <a:pt x="29" y="26"/>
                    </a:moveTo>
                    <a:cubicBezTo>
                      <a:pt x="33" y="22"/>
                      <a:pt x="35" y="17"/>
                      <a:pt x="34" y="11"/>
                    </a:cubicBezTo>
                    <a:cubicBezTo>
                      <a:pt x="33" y="6"/>
                      <a:pt x="29" y="3"/>
                      <a:pt x="25" y="2"/>
                    </a:cubicBezTo>
                    <a:cubicBezTo>
                      <a:pt x="17" y="0"/>
                      <a:pt x="10" y="4"/>
                      <a:pt x="4" y="8"/>
                    </a:cubicBezTo>
                    <a:cubicBezTo>
                      <a:pt x="0" y="10"/>
                      <a:pt x="3" y="15"/>
                      <a:pt x="7" y="13"/>
                    </a:cubicBezTo>
                    <a:cubicBezTo>
                      <a:pt x="11" y="11"/>
                      <a:pt x="17" y="9"/>
                      <a:pt x="22" y="10"/>
                    </a:cubicBezTo>
                    <a:cubicBezTo>
                      <a:pt x="24" y="10"/>
                      <a:pt x="25" y="11"/>
                      <a:pt x="25" y="13"/>
                    </a:cubicBezTo>
                    <a:cubicBezTo>
                      <a:pt x="25" y="19"/>
                      <a:pt x="14" y="23"/>
                      <a:pt x="8" y="23"/>
                    </a:cubicBezTo>
                    <a:cubicBezTo>
                      <a:pt x="3" y="24"/>
                      <a:pt x="2" y="34"/>
                      <a:pt x="7" y="36"/>
                    </a:cubicBezTo>
                    <a:cubicBezTo>
                      <a:pt x="11" y="38"/>
                      <a:pt x="16" y="39"/>
                      <a:pt x="21" y="39"/>
                    </a:cubicBezTo>
                    <a:cubicBezTo>
                      <a:pt x="26" y="39"/>
                      <a:pt x="31" y="40"/>
                      <a:pt x="34" y="35"/>
                    </a:cubicBezTo>
                    <a:cubicBezTo>
                      <a:pt x="36" y="31"/>
                      <a:pt x="33" y="28"/>
                      <a:pt x="29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7" name="Freeform 517"/>
              <p:cNvSpPr/>
              <p:nvPr/>
            </p:nvSpPr>
            <p:spPr bwMode="auto">
              <a:xfrm>
                <a:off x="3418" y="2579"/>
                <a:ext cx="89" cy="89"/>
              </a:xfrm>
              <a:custGeom>
                <a:avLst/>
                <a:gdLst>
                  <a:gd name="T0" fmla="*/ 39 w 44"/>
                  <a:gd name="T1" fmla="*/ 14 h 44"/>
                  <a:gd name="T2" fmla="*/ 30 w 44"/>
                  <a:gd name="T3" fmla="*/ 14 h 44"/>
                  <a:gd name="T4" fmla="*/ 29 w 44"/>
                  <a:gd name="T5" fmla="*/ 4 h 44"/>
                  <a:gd name="T6" fmla="*/ 21 w 44"/>
                  <a:gd name="T7" fmla="*/ 4 h 44"/>
                  <a:gd name="T8" fmla="*/ 20 w 44"/>
                  <a:gd name="T9" fmla="*/ 14 h 44"/>
                  <a:gd name="T10" fmla="*/ 17 w 44"/>
                  <a:gd name="T11" fmla="*/ 14 h 44"/>
                  <a:gd name="T12" fmla="*/ 6 w 44"/>
                  <a:gd name="T13" fmla="*/ 15 h 44"/>
                  <a:gd name="T14" fmla="*/ 2 w 44"/>
                  <a:gd name="T15" fmla="*/ 16 h 44"/>
                  <a:gd name="T16" fmla="*/ 2 w 44"/>
                  <a:gd name="T17" fmla="*/ 17 h 44"/>
                  <a:gd name="T18" fmla="*/ 0 w 44"/>
                  <a:gd name="T19" fmla="*/ 19 h 44"/>
                  <a:gd name="T20" fmla="*/ 2 w 44"/>
                  <a:gd name="T21" fmla="*/ 22 h 44"/>
                  <a:gd name="T22" fmla="*/ 2 w 44"/>
                  <a:gd name="T23" fmla="*/ 22 h 44"/>
                  <a:gd name="T24" fmla="*/ 6 w 44"/>
                  <a:gd name="T25" fmla="*/ 24 h 44"/>
                  <a:gd name="T26" fmla="*/ 17 w 44"/>
                  <a:gd name="T27" fmla="*/ 24 h 44"/>
                  <a:gd name="T28" fmla="*/ 19 w 44"/>
                  <a:gd name="T29" fmla="*/ 24 h 44"/>
                  <a:gd name="T30" fmla="*/ 19 w 44"/>
                  <a:gd name="T31" fmla="*/ 39 h 44"/>
                  <a:gd name="T32" fmla="*/ 27 w 44"/>
                  <a:gd name="T33" fmla="*/ 39 h 44"/>
                  <a:gd name="T34" fmla="*/ 29 w 44"/>
                  <a:gd name="T35" fmla="*/ 25 h 44"/>
                  <a:gd name="T36" fmla="*/ 39 w 44"/>
                  <a:gd name="T37" fmla="*/ 24 h 44"/>
                  <a:gd name="T38" fmla="*/ 39 w 44"/>
                  <a:gd name="T39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44">
                    <a:moveTo>
                      <a:pt x="39" y="14"/>
                    </a:moveTo>
                    <a:cubicBezTo>
                      <a:pt x="36" y="14"/>
                      <a:pt x="33" y="14"/>
                      <a:pt x="30" y="14"/>
                    </a:cubicBezTo>
                    <a:cubicBezTo>
                      <a:pt x="31" y="10"/>
                      <a:pt x="31" y="7"/>
                      <a:pt x="29" y="4"/>
                    </a:cubicBezTo>
                    <a:cubicBezTo>
                      <a:pt x="28" y="0"/>
                      <a:pt x="23" y="0"/>
                      <a:pt x="21" y="4"/>
                    </a:cubicBezTo>
                    <a:cubicBezTo>
                      <a:pt x="20" y="7"/>
                      <a:pt x="20" y="11"/>
                      <a:pt x="20" y="14"/>
                    </a:cubicBezTo>
                    <a:cubicBezTo>
                      <a:pt x="19" y="14"/>
                      <a:pt x="18" y="14"/>
                      <a:pt x="17" y="14"/>
                    </a:cubicBezTo>
                    <a:cubicBezTo>
                      <a:pt x="14" y="14"/>
                      <a:pt x="10" y="15"/>
                      <a:pt x="6" y="15"/>
                    </a:cubicBezTo>
                    <a:cubicBezTo>
                      <a:pt x="5" y="15"/>
                      <a:pt x="3" y="15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8"/>
                      <a:pt x="0" y="19"/>
                    </a:cubicBezTo>
                    <a:cubicBezTo>
                      <a:pt x="0" y="20"/>
                      <a:pt x="1" y="21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3" y="23"/>
                      <a:pt x="5" y="24"/>
                      <a:pt x="6" y="24"/>
                    </a:cubicBezTo>
                    <a:cubicBezTo>
                      <a:pt x="10" y="24"/>
                      <a:pt x="14" y="24"/>
                      <a:pt x="17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9"/>
                      <a:pt x="19" y="34"/>
                      <a:pt x="19" y="39"/>
                    </a:cubicBezTo>
                    <a:cubicBezTo>
                      <a:pt x="19" y="44"/>
                      <a:pt x="27" y="44"/>
                      <a:pt x="27" y="39"/>
                    </a:cubicBezTo>
                    <a:cubicBezTo>
                      <a:pt x="27" y="34"/>
                      <a:pt x="28" y="30"/>
                      <a:pt x="29" y="25"/>
                    </a:cubicBezTo>
                    <a:cubicBezTo>
                      <a:pt x="32" y="25"/>
                      <a:pt x="36" y="25"/>
                      <a:pt x="39" y="24"/>
                    </a:cubicBezTo>
                    <a:cubicBezTo>
                      <a:pt x="44" y="23"/>
                      <a:pt x="44" y="15"/>
                      <a:pt x="39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8" name="Freeform 518"/>
              <p:cNvSpPr>
                <a:spLocks noEditPoints="1"/>
              </p:cNvSpPr>
              <p:nvPr/>
            </p:nvSpPr>
            <p:spPr bwMode="auto">
              <a:xfrm>
                <a:off x="3547" y="2482"/>
                <a:ext cx="99" cy="206"/>
              </a:xfrm>
              <a:custGeom>
                <a:avLst/>
                <a:gdLst>
                  <a:gd name="T0" fmla="*/ 16 w 49"/>
                  <a:gd name="T1" fmla="*/ 47 h 102"/>
                  <a:gd name="T2" fmla="*/ 18 w 49"/>
                  <a:gd name="T3" fmla="*/ 4 h 102"/>
                  <a:gd name="T4" fmla="*/ 12 w 49"/>
                  <a:gd name="T5" fmla="*/ 4 h 102"/>
                  <a:gd name="T6" fmla="*/ 2 w 49"/>
                  <a:gd name="T7" fmla="*/ 97 h 102"/>
                  <a:gd name="T8" fmla="*/ 8 w 49"/>
                  <a:gd name="T9" fmla="*/ 102 h 102"/>
                  <a:gd name="T10" fmla="*/ 48 w 49"/>
                  <a:gd name="T11" fmla="*/ 65 h 102"/>
                  <a:gd name="T12" fmla="*/ 16 w 49"/>
                  <a:gd name="T13" fmla="*/ 47 h 102"/>
                  <a:gd name="T14" fmla="*/ 37 w 49"/>
                  <a:gd name="T15" fmla="*/ 71 h 102"/>
                  <a:gd name="T16" fmla="*/ 13 w 49"/>
                  <a:gd name="T17" fmla="*/ 90 h 102"/>
                  <a:gd name="T18" fmla="*/ 15 w 49"/>
                  <a:gd name="T19" fmla="*/ 59 h 102"/>
                  <a:gd name="T20" fmla="*/ 37 w 49"/>
                  <a:gd name="T21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" h="102">
                    <a:moveTo>
                      <a:pt x="16" y="47"/>
                    </a:moveTo>
                    <a:cubicBezTo>
                      <a:pt x="18" y="33"/>
                      <a:pt x="19" y="19"/>
                      <a:pt x="18" y="4"/>
                    </a:cubicBezTo>
                    <a:cubicBezTo>
                      <a:pt x="18" y="0"/>
                      <a:pt x="12" y="0"/>
                      <a:pt x="12" y="4"/>
                    </a:cubicBezTo>
                    <a:cubicBezTo>
                      <a:pt x="9" y="35"/>
                      <a:pt x="0" y="66"/>
                      <a:pt x="2" y="97"/>
                    </a:cubicBezTo>
                    <a:cubicBezTo>
                      <a:pt x="2" y="100"/>
                      <a:pt x="4" y="102"/>
                      <a:pt x="8" y="102"/>
                    </a:cubicBezTo>
                    <a:cubicBezTo>
                      <a:pt x="29" y="102"/>
                      <a:pt x="49" y="88"/>
                      <a:pt x="48" y="65"/>
                    </a:cubicBezTo>
                    <a:cubicBezTo>
                      <a:pt x="48" y="47"/>
                      <a:pt x="30" y="43"/>
                      <a:pt x="16" y="47"/>
                    </a:cubicBezTo>
                    <a:close/>
                    <a:moveTo>
                      <a:pt x="37" y="71"/>
                    </a:moveTo>
                    <a:cubicBezTo>
                      <a:pt x="35" y="83"/>
                      <a:pt x="24" y="89"/>
                      <a:pt x="13" y="90"/>
                    </a:cubicBezTo>
                    <a:cubicBezTo>
                      <a:pt x="13" y="80"/>
                      <a:pt x="14" y="69"/>
                      <a:pt x="15" y="59"/>
                    </a:cubicBezTo>
                    <a:cubicBezTo>
                      <a:pt x="26" y="57"/>
                      <a:pt x="39" y="54"/>
                      <a:pt x="37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19" name="Freeform 519"/>
              <p:cNvSpPr/>
              <p:nvPr/>
            </p:nvSpPr>
            <p:spPr bwMode="auto">
              <a:xfrm>
                <a:off x="3640" y="2482"/>
                <a:ext cx="89" cy="101"/>
              </a:xfrm>
              <a:custGeom>
                <a:avLst/>
                <a:gdLst>
                  <a:gd name="T0" fmla="*/ 37 w 44"/>
                  <a:gd name="T1" fmla="*/ 35 h 50"/>
                  <a:gd name="T2" fmla="*/ 30 w 44"/>
                  <a:gd name="T3" fmla="*/ 35 h 50"/>
                  <a:gd name="T4" fmla="*/ 33 w 44"/>
                  <a:gd name="T5" fmla="*/ 7 h 50"/>
                  <a:gd name="T6" fmla="*/ 27 w 44"/>
                  <a:gd name="T7" fmla="*/ 0 h 50"/>
                  <a:gd name="T8" fmla="*/ 2 w 44"/>
                  <a:gd name="T9" fmla="*/ 13 h 50"/>
                  <a:gd name="T10" fmla="*/ 8 w 44"/>
                  <a:gd name="T11" fmla="*/ 20 h 50"/>
                  <a:gd name="T12" fmla="*/ 21 w 44"/>
                  <a:gd name="T13" fmla="*/ 13 h 50"/>
                  <a:gd name="T14" fmla="*/ 13 w 44"/>
                  <a:gd name="T15" fmla="*/ 38 h 50"/>
                  <a:gd name="T16" fmla="*/ 18 w 44"/>
                  <a:gd name="T17" fmla="*/ 50 h 50"/>
                  <a:gd name="T18" fmla="*/ 40 w 44"/>
                  <a:gd name="T19" fmla="*/ 45 h 50"/>
                  <a:gd name="T20" fmla="*/ 37 w 44"/>
                  <a:gd name="T21" fmla="*/ 3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50">
                    <a:moveTo>
                      <a:pt x="37" y="35"/>
                    </a:moveTo>
                    <a:cubicBezTo>
                      <a:pt x="35" y="35"/>
                      <a:pt x="32" y="35"/>
                      <a:pt x="30" y="35"/>
                    </a:cubicBezTo>
                    <a:cubicBezTo>
                      <a:pt x="33" y="26"/>
                      <a:pt x="34" y="17"/>
                      <a:pt x="33" y="7"/>
                    </a:cubicBezTo>
                    <a:cubicBezTo>
                      <a:pt x="33" y="3"/>
                      <a:pt x="31" y="0"/>
                      <a:pt x="27" y="0"/>
                    </a:cubicBezTo>
                    <a:cubicBezTo>
                      <a:pt x="17" y="1"/>
                      <a:pt x="9" y="5"/>
                      <a:pt x="2" y="13"/>
                    </a:cubicBezTo>
                    <a:cubicBezTo>
                      <a:pt x="0" y="17"/>
                      <a:pt x="3" y="23"/>
                      <a:pt x="8" y="20"/>
                    </a:cubicBezTo>
                    <a:cubicBezTo>
                      <a:pt x="12" y="17"/>
                      <a:pt x="16" y="15"/>
                      <a:pt x="21" y="13"/>
                    </a:cubicBezTo>
                    <a:cubicBezTo>
                      <a:pt x="21" y="22"/>
                      <a:pt x="20" y="31"/>
                      <a:pt x="13" y="38"/>
                    </a:cubicBezTo>
                    <a:cubicBezTo>
                      <a:pt x="9" y="42"/>
                      <a:pt x="12" y="50"/>
                      <a:pt x="18" y="50"/>
                    </a:cubicBezTo>
                    <a:cubicBezTo>
                      <a:pt x="25" y="50"/>
                      <a:pt x="34" y="50"/>
                      <a:pt x="40" y="45"/>
                    </a:cubicBezTo>
                    <a:cubicBezTo>
                      <a:pt x="44" y="42"/>
                      <a:pt x="43" y="35"/>
                      <a:pt x="37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0" name="Freeform 520"/>
              <p:cNvSpPr/>
              <p:nvPr/>
            </p:nvSpPr>
            <p:spPr bwMode="auto">
              <a:xfrm>
                <a:off x="3725" y="2625"/>
                <a:ext cx="73" cy="30"/>
              </a:xfrm>
              <a:custGeom>
                <a:avLst/>
                <a:gdLst>
                  <a:gd name="T0" fmla="*/ 34 w 36"/>
                  <a:gd name="T1" fmla="*/ 3 h 15"/>
                  <a:gd name="T2" fmla="*/ 20 w 36"/>
                  <a:gd name="T3" fmla="*/ 4 h 15"/>
                  <a:gd name="T4" fmla="*/ 5 w 36"/>
                  <a:gd name="T5" fmla="*/ 7 h 15"/>
                  <a:gd name="T6" fmla="*/ 5 w 36"/>
                  <a:gd name="T7" fmla="*/ 15 h 15"/>
                  <a:gd name="T8" fmla="*/ 21 w 36"/>
                  <a:gd name="T9" fmla="*/ 14 h 15"/>
                  <a:gd name="T10" fmla="*/ 35 w 36"/>
                  <a:gd name="T11" fmla="*/ 7 h 15"/>
                  <a:gd name="T12" fmla="*/ 34 w 36"/>
                  <a:gd name="T13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5">
                    <a:moveTo>
                      <a:pt x="34" y="3"/>
                    </a:moveTo>
                    <a:cubicBezTo>
                      <a:pt x="30" y="0"/>
                      <a:pt x="24" y="3"/>
                      <a:pt x="20" y="4"/>
                    </a:cubicBezTo>
                    <a:cubicBezTo>
                      <a:pt x="15" y="5"/>
                      <a:pt x="10" y="7"/>
                      <a:pt x="5" y="7"/>
                    </a:cubicBezTo>
                    <a:cubicBezTo>
                      <a:pt x="0" y="7"/>
                      <a:pt x="0" y="15"/>
                      <a:pt x="5" y="15"/>
                    </a:cubicBezTo>
                    <a:cubicBezTo>
                      <a:pt x="10" y="15"/>
                      <a:pt x="16" y="15"/>
                      <a:pt x="21" y="14"/>
                    </a:cubicBezTo>
                    <a:cubicBezTo>
                      <a:pt x="26" y="13"/>
                      <a:pt x="33" y="13"/>
                      <a:pt x="35" y="7"/>
                    </a:cubicBezTo>
                    <a:cubicBezTo>
                      <a:pt x="36" y="5"/>
                      <a:pt x="35" y="4"/>
                      <a:pt x="3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1" name="Freeform 521"/>
              <p:cNvSpPr/>
              <p:nvPr/>
            </p:nvSpPr>
            <p:spPr bwMode="auto">
              <a:xfrm>
                <a:off x="3737" y="2597"/>
                <a:ext cx="69" cy="30"/>
              </a:xfrm>
              <a:custGeom>
                <a:avLst/>
                <a:gdLst>
                  <a:gd name="T0" fmla="*/ 32 w 34"/>
                  <a:gd name="T1" fmla="*/ 4 h 15"/>
                  <a:gd name="T2" fmla="*/ 15 w 34"/>
                  <a:gd name="T3" fmla="*/ 2 h 15"/>
                  <a:gd name="T4" fmla="*/ 0 w 34"/>
                  <a:gd name="T5" fmla="*/ 6 h 15"/>
                  <a:gd name="T6" fmla="*/ 0 w 34"/>
                  <a:gd name="T7" fmla="*/ 6 h 15"/>
                  <a:gd name="T8" fmla="*/ 0 w 34"/>
                  <a:gd name="T9" fmla="*/ 6 h 15"/>
                  <a:gd name="T10" fmla="*/ 0 w 34"/>
                  <a:gd name="T11" fmla="*/ 6 h 15"/>
                  <a:gd name="T12" fmla="*/ 0 w 34"/>
                  <a:gd name="T13" fmla="*/ 10 h 15"/>
                  <a:gd name="T14" fmla="*/ 0 w 34"/>
                  <a:gd name="T15" fmla="*/ 10 h 15"/>
                  <a:gd name="T16" fmla="*/ 0 w 34"/>
                  <a:gd name="T17" fmla="*/ 10 h 15"/>
                  <a:gd name="T18" fmla="*/ 0 w 34"/>
                  <a:gd name="T19" fmla="*/ 10 h 15"/>
                  <a:gd name="T20" fmla="*/ 15 w 34"/>
                  <a:gd name="T21" fmla="*/ 14 h 15"/>
                  <a:gd name="T22" fmla="*/ 32 w 34"/>
                  <a:gd name="T23" fmla="*/ 12 h 15"/>
                  <a:gd name="T24" fmla="*/ 32 w 34"/>
                  <a:gd name="T25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" h="15">
                    <a:moveTo>
                      <a:pt x="32" y="4"/>
                    </a:moveTo>
                    <a:cubicBezTo>
                      <a:pt x="27" y="0"/>
                      <a:pt x="21" y="2"/>
                      <a:pt x="15" y="2"/>
                    </a:cubicBezTo>
                    <a:cubicBezTo>
                      <a:pt x="11" y="2"/>
                      <a:pt x="3" y="1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" y="15"/>
                      <a:pt x="11" y="13"/>
                      <a:pt x="15" y="14"/>
                    </a:cubicBezTo>
                    <a:cubicBezTo>
                      <a:pt x="21" y="14"/>
                      <a:pt x="27" y="15"/>
                      <a:pt x="32" y="12"/>
                    </a:cubicBezTo>
                    <a:cubicBezTo>
                      <a:pt x="34" y="10"/>
                      <a:pt x="34" y="6"/>
                      <a:pt x="3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2" name="Freeform 522"/>
              <p:cNvSpPr/>
              <p:nvPr/>
            </p:nvSpPr>
            <p:spPr bwMode="auto">
              <a:xfrm>
                <a:off x="3834" y="2524"/>
                <a:ext cx="109" cy="146"/>
              </a:xfrm>
              <a:custGeom>
                <a:avLst/>
                <a:gdLst>
                  <a:gd name="T0" fmla="*/ 44 w 54"/>
                  <a:gd name="T1" fmla="*/ 45 h 72"/>
                  <a:gd name="T2" fmla="*/ 18 w 54"/>
                  <a:gd name="T3" fmla="*/ 39 h 72"/>
                  <a:gd name="T4" fmla="*/ 47 w 54"/>
                  <a:gd name="T5" fmla="*/ 12 h 72"/>
                  <a:gd name="T6" fmla="*/ 46 w 54"/>
                  <a:gd name="T7" fmla="*/ 3 h 72"/>
                  <a:gd name="T8" fmla="*/ 4 w 54"/>
                  <a:gd name="T9" fmla="*/ 43 h 72"/>
                  <a:gd name="T10" fmla="*/ 50 w 54"/>
                  <a:gd name="T11" fmla="*/ 55 h 72"/>
                  <a:gd name="T12" fmla="*/ 44 w 54"/>
                  <a:gd name="T13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72">
                    <a:moveTo>
                      <a:pt x="44" y="45"/>
                    </a:moveTo>
                    <a:cubicBezTo>
                      <a:pt x="33" y="49"/>
                      <a:pt x="21" y="54"/>
                      <a:pt x="18" y="39"/>
                    </a:cubicBezTo>
                    <a:cubicBezTo>
                      <a:pt x="15" y="22"/>
                      <a:pt x="34" y="15"/>
                      <a:pt x="47" y="12"/>
                    </a:cubicBezTo>
                    <a:cubicBezTo>
                      <a:pt x="53" y="11"/>
                      <a:pt x="51" y="3"/>
                      <a:pt x="46" y="3"/>
                    </a:cubicBezTo>
                    <a:cubicBezTo>
                      <a:pt x="23" y="0"/>
                      <a:pt x="0" y="19"/>
                      <a:pt x="4" y="43"/>
                    </a:cubicBezTo>
                    <a:cubicBezTo>
                      <a:pt x="8" y="66"/>
                      <a:pt x="35" y="72"/>
                      <a:pt x="50" y="55"/>
                    </a:cubicBezTo>
                    <a:cubicBezTo>
                      <a:pt x="54" y="51"/>
                      <a:pt x="50" y="43"/>
                      <a:pt x="44" y="4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3" name="Freeform 523"/>
              <p:cNvSpPr/>
              <p:nvPr/>
            </p:nvSpPr>
            <p:spPr bwMode="auto">
              <a:xfrm>
                <a:off x="3937" y="2482"/>
                <a:ext cx="94" cy="111"/>
              </a:xfrm>
              <a:custGeom>
                <a:avLst/>
                <a:gdLst>
                  <a:gd name="T0" fmla="*/ 43 w 47"/>
                  <a:gd name="T1" fmla="*/ 38 h 55"/>
                  <a:gd name="T2" fmla="*/ 29 w 47"/>
                  <a:gd name="T3" fmla="*/ 34 h 55"/>
                  <a:gd name="T4" fmla="*/ 26 w 47"/>
                  <a:gd name="T5" fmla="*/ 33 h 55"/>
                  <a:gd name="T6" fmla="*/ 34 w 47"/>
                  <a:gd name="T7" fmla="*/ 20 h 55"/>
                  <a:gd name="T8" fmla="*/ 16 w 47"/>
                  <a:gd name="T9" fmla="*/ 1 h 55"/>
                  <a:gd name="T10" fmla="*/ 13 w 47"/>
                  <a:gd name="T11" fmla="*/ 12 h 55"/>
                  <a:gd name="T12" fmla="*/ 20 w 47"/>
                  <a:gd name="T13" fmla="*/ 20 h 55"/>
                  <a:gd name="T14" fmla="*/ 6 w 47"/>
                  <a:gd name="T15" fmla="*/ 30 h 55"/>
                  <a:gd name="T16" fmla="*/ 7 w 47"/>
                  <a:gd name="T17" fmla="*/ 42 h 55"/>
                  <a:gd name="T18" fmla="*/ 42 w 47"/>
                  <a:gd name="T19" fmla="*/ 49 h 55"/>
                  <a:gd name="T20" fmla="*/ 43 w 47"/>
                  <a:gd name="T21" fmla="*/ 38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" h="55">
                    <a:moveTo>
                      <a:pt x="43" y="38"/>
                    </a:moveTo>
                    <a:cubicBezTo>
                      <a:pt x="39" y="35"/>
                      <a:pt x="34" y="35"/>
                      <a:pt x="29" y="34"/>
                    </a:cubicBezTo>
                    <a:cubicBezTo>
                      <a:pt x="28" y="33"/>
                      <a:pt x="27" y="33"/>
                      <a:pt x="26" y="33"/>
                    </a:cubicBezTo>
                    <a:cubicBezTo>
                      <a:pt x="30" y="29"/>
                      <a:pt x="33" y="25"/>
                      <a:pt x="34" y="20"/>
                    </a:cubicBezTo>
                    <a:cubicBezTo>
                      <a:pt x="37" y="9"/>
                      <a:pt x="25" y="3"/>
                      <a:pt x="16" y="1"/>
                    </a:cubicBezTo>
                    <a:cubicBezTo>
                      <a:pt x="9" y="0"/>
                      <a:pt x="6" y="9"/>
                      <a:pt x="13" y="12"/>
                    </a:cubicBezTo>
                    <a:cubicBezTo>
                      <a:pt x="17" y="13"/>
                      <a:pt x="23" y="15"/>
                      <a:pt x="20" y="20"/>
                    </a:cubicBezTo>
                    <a:cubicBezTo>
                      <a:pt x="17" y="25"/>
                      <a:pt x="11" y="27"/>
                      <a:pt x="6" y="30"/>
                    </a:cubicBezTo>
                    <a:cubicBezTo>
                      <a:pt x="0" y="32"/>
                      <a:pt x="2" y="41"/>
                      <a:pt x="7" y="42"/>
                    </a:cubicBezTo>
                    <a:cubicBezTo>
                      <a:pt x="16" y="45"/>
                      <a:pt x="33" y="55"/>
                      <a:pt x="42" y="49"/>
                    </a:cubicBezTo>
                    <a:cubicBezTo>
                      <a:pt x="45" y="47"/>
                      <a:pt x="47" y="41"/>
                      <a:pt x="43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4" name="Freeform 524"/>
              <p:cNvSpPr>
                <a:spLocks noEditPoints="1"/>
              </p:cNvSpPr>
              <p:nvPr/>
            </p:nvSpPr>
            <p:spPr bwMode="auto">
              <a:xfrm>
                <a:off x="2993" y="2855"/>
                <a:ext cx="627" cy="341"/>
              </a:xfrm>
              <a:custGeom>
                <a:avLst/>
                <a:gdLst>
                  <a:gd name="T0" fmla="*/ 256 w 311"/>
                  <a:gd name="T1" fmla="*/ 81 h 169"/>
                  <a:gd name="T2" fmla="*/ 179 w 311"/>
                  <a:gd name="T3" fmla="*/ 113 h 169"/>
                  <a:gd name="T4" fmla="*/ 132 w 311"/>
                  <a:gd name="T5" fmla="*/ 77 h 169"/>
                  <a:gd name="T6" fmla="*/ 133 w 311"/>
                  <a:gd name="T7" fmla="*/ 86 h 169"/>
                  <a:gd name="T8" fmla="*/ 118 w 311"/>
                  <a:gd name="T9" fmla="*/ 103 h 169"/>
                  <a:gd name="T10" fmla="*/ 104 w 311"/>
                  <a:gd name="T11" fmla="*/ 95 h 169"/>
                  <a:gd name="T12" fmla="*/ 84 w 311"/>
                  <a:gd name="T13" fmla="*/ 94 h 169"/>
                  <a:gd name="T14" fmla="*/ 81 w 311"/>
                  <a:gd name="T15" fmla="*/ 81 h 169"/>
                  <a:gd name="T16" fmla="*/ 72 w 311"/>
                  <a:gd name="T17" fmla="*/ 80 h 169"/>
                  <a:gd name="T18" fmla="*/ 70 w 311"/>
                  <a:gd name="T19" fmla="*/ 70 h 169"/>
                  <a:gd name="T20" fmla="*/ 99 w 311"/>
                  <a:gd name="T21" fmla="*/ 56 h 169"/>
                  <a:gd name="T22" fmla="*/ 187 w 311"/>
                  <a:gd name="T23" fmla="*/ 61 h 169"/>
                  <a:gd name="T24" fmla="*/ 196 w 311"/>
                  <a:gd name="T25" fmla="*/ 57 h 169"/>
                  <a:gd name="T26" fmla="*/ 65 w 311"/>
                  <a:gd name="T27" fmla="*/ 61 h 169"/>
                  <a:gd name="T28" fmla="*/ 44 w 311"/>
                  <a:gd name="T29" fmla="*/ 52 h 169"/>
                  <a:gd name="T30" fmla="*/ 1 w 311"/>
                  <a:gd name="T31" fmla="*/ 103 h 169"/>
                  <a:gd name="T32" fmla="*/ 48 w 311"/>
                  <a:gd name="T33" fmla="*/ 138 h 169"/>
                  <a:gd name="T34" fmla="*/ 83 w 311"/>
                  <a:gd name="T35" fmla="*/ 101 h 169"/>
                  <a:gd name="T36" fmla="*/ 97 w 311"/>
                  <a:gd name="T37" fmla="*/ 103 h 169"/>
                  <a:gd name="T38" fmla="*/ 110 w 311"/>
                  <a:gd name="T39" fmla="*/ 109 h 169"/>
                  <a:gd name="T40" fmla="*/ 113 w 311"/>
                  <a:gd name="T41" fmla="*/ 112 h 169"/>
                  <a:gd name="T42" fmla="*/ 110 w 311"/>
                  <a:gd name="T43" fmla="*/ 130 h 169"/>
                  <a:gd name="T44" fmla="*/ 160 w 311"/>
                  <a:gd name="T45" fmla="*/ 158 h 169"/>
                  <a:gd name="T46" fmla="*/ 179 w 311"/>
                  <a:gd name="T47" fmla="*/ 126 h 169"/>
                  <a:gd name="T48" fmla="*/ 236 w 311"/>
                  <a:gd name="T49" fmla="*/ 100 h 169"/>
                  <a:gd name="T50" fmla="*/ 269 w 311"/>
                  <a:gd name="T51" fmla="*/ 94 h 169"/>
                  <a:gd name="T52" fmla="*/ 283 w 311"/>
                  <a:gd name="T53" fmla="*/ 111 h 169"/>
                  <a:gd name="T54" fmla="*/ 292 w 311"/>
                  <a:gd name="T55" fmla="*/ 114 h 169"/>
                  <a:gd name="T56" fmla="*/ 256 w 311"/>
                  <a:gd name="T57" fmla="*/ 81 h 169"/>
                  <a:gd name="T58" fmla="*/ 65 w 311"/>
                  <a:gd name="T59" fmla="*/ 109 h 169"/>
                  <a:gd name="T60" fmla="*/ 48 w 311"/>
                  <a:gd name="T61" fmla="*/ 123 h 169"/>
                  <a:gd name="T62" fmla="*/ 16 w 311"/>
                  <a:gd name="T63" fmla="*/ 106 h 169"/>
                  <a:gd name="T64" fmla="*/ 40 w 311"/>
                  <a:gd name="T65" fmla="*/ 65 h 169"/>
                  <a:gd name="T66" fmla="*/ 55 w 311"/>
                  <a:gd name="T67" fmla="*/ 66 h 169"/>
                  <a:gd name="T68" fmla="*/ 19 w 311"/>
                  <a:gd name="T69" fmla="*/ 84 h 169"/>
                  <a:gd name="T70" fmla="*/ 21 w 311"/>
                  <a:gd name="T71" fmla="*/ 89 h 169"/>
                  <a:gd name="T72" fmla="*/ 62 w 311"/>
                  <a:gd name="T73" fmla="*/ 74 h 169"/>
                  <a:gd name="T74" fmla="*/ 63 w 311"/>
                  <a:gd name="T75" fmla="*/ 98 h 169"/>
                  <a:gd name="T76" fmla="*/ 68 w 311"/>
                  <a:gd name="T77" fmla="*/ 102 h 169"/>
                  <a:gd name="T78" fmla="*/ 65 w 311"/>
                  <a:gd name="T79" fmla="*/ 109 h 169"/>
                  <a:gd name="T80" fmla="*/ 156 w 311"/>
                  <a:gd name="T81" fmla="*/ 143 h 169"/>
                  <a:gd name="T82" fmla="*/ 124 w 311"/>
                  <a:gd name="T83" fmla="*/ 128 h 169"/>
                  <a:gd name="T84" fmla="*/ 153 w 311"/>
                  <a:gd name="T85" fmla="*/ 87 h 169"/>
                  <a:gd name="T86" fmla="*/ 164 w 311"/>
                  <a:gd name="T87" fmla="*/ 103 h 169"/>
                  <a:gd name="T88" fmla="*/ 156 w 311"/>
                  <a:gd name="T89" fmla="*/ 143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11" h="169">
                    <a:moveTo>
                      <a:pt x="256" y="81"/>
                    </a:moveTo>
                    <a:cubicBezTo>
                      <a:pt x="233" y="84"/>
                      <a:pt x="199" y="95"/>
                      <a:pt x="179" y="113"/>
                    </a:cubicBezTo>
                    <a:cubicBezTo>
                      <a:pt x="177" y="85"/>
                      <a:pt x="158" y="60"/>
                      <a:pt x="132" y="77"/>
                    </a:cubicBezTo>
                    <a:cubicBezTo>
                      <a:pt x="128" y="80"/>
                      <a:pt x="129" y="85"/>
                      <a:pt x="133" y="86"/>
                    </a:cubicBezTo>
                    <a:cubicBezTo>
                      <a:pt x="127" y="90"/>
                      <a:pt x="122" y="96"/>
                      <a:pt x="118" y="103"/>
                    </a:cubicBezTo>
                    <a:cubicBezTo>
                      <a:pt x="114" y="99"/>
                      <a:pt x="109" y="97"/>
                      <a:pt x="104" y="95"/>
                    </a:cubicBezTo>
                    <a:cubicBezTo>
                      <a:pt x="98" y="93"/>
                      <a:pt x="91" y="93"/>
                      <a:pt x="84" y="94"/>
                    </a:cubicBezTo>
                    <a:cubicBezTo>
                      <a:pt x="83" y="90"/>
                      <a:pt x="83" y="86"/>
                      <a:pt x="81" y="81"/>
                    </a:cubicBezTo>
                    <a:cubicBezTo>
                      <a:pt x="79" y="78"/>
                      <a:pt x="75" y="78"/>
                      <a:pt x="72" y="80"/>
                    </a:cubicBezTo>
                    <a:cubicBezTo>
                      <a:pt x="72" y="77"/>
                      <a:pt x="71" y="73"/>
                      <a:pt x="70" y="70"/>
                    </a:cubicBezTo>
                    <a:cubicBezTo>
                      <a:pt x="80" y="65"/>
                      <a:pt x="89" y="60"/>
                      <a:pt x="99" y="56"/>
                    </a:cubicBezTo>
                    <a:cubicBezTo>
                      <a:pt x="131" y="44"/>
                      <a:pt x="162" y="31"/>
                      <a:pt x="187" y="61"/>
                    </a:cubicBezTo>
                    <a:cubicBezTo>
                      <a:pt x="189" y="65"/>
                      <a:pt x="196" y="62"/>
                      <a:pt x="196" y="57"/>
                    </a:cubicBezTo>
                    <a:cubicBezTo>
                      <a:pt x="189" y="0"/>
                      <a:pt x="117" y="34"/>
                      <a:pt x="65" y="61"/>
                    </a:cubicBezTo>
                    <a:cubicBezTo>
                      <a:pt x="60" y="56"/>
                      <a:pt x="54" y="52"/>
                      <a:pt x="44" y="52"/>
                    </a:cubicBezTo>
                    <a:cubicBezTo>
                      <a:pt x="16" y="50"/>
                      <a:pt x="0" y="78"/>
                      <a:pt x="1" y="103"/>
                    </a:cubicBezTo>
                    <a:cubicBezTo>
                      <a:pt x="2" y="128"/>
                      <a:pt x="24" y="143"/>
                      <a:pt x="48" y="138"/>
                    </a:cubicBezTo>
                    <a:cubicBezTo>
                      <a:pt x="65" y="135"/>
                      <a:pt x="80" y="119"/>
                      <a:pt x="83" y="101"/>
                    </a:cubicBezTo>
                    <a:cubicBezTo>
                      <a:pt x="88" y="101"/>
                      <a:pt x="92" y="102"/>
                      <a:pt x="97" y="103"/>
                    </a:cubicBezTo>
                    <a:cubicBezTo>
                      <a:pt x="102" y="104"/>
                      <a:pt x="106" y="106"/>
                      <a:pt x="110" y="109"/>
                    </a:cubicBezTo>
                    <a:cubicBezTo>
                      <a:pt x="111" y="110"/>
                      <a:pt x="112" y="111"/>
                      <a:pt x="113" y="112"/>
                    </a:cubicBezTo>
                    <a:cubicBezTo>
                      <a:pt x="111" y="118"/>
                      <a:pt x="110" y="125"/>
                      <a:pt x="110" y="130"/>
                    </a:cubicBezTo>
                    <a:cubicBezTo>
                      <a:pt x="109" y="157"/>
                      <a:pt x="138" y="169"/>
                      <a:pt x="160" y="158"/>
                    </a:cubicBezTo>
                    <a:cubicBezTo>
                      <a:pt x="172" y="152"/>
                      <a:pt x="177" y="139"/>
                      <a:pt x="179" y="126"/>
                    </a:cubicBezTo>
                    <a:cubicBezTo>
                      <a:pt x="193" y="112"/>
                      <a:pt x="218" y="105"/>
                      <a:pt x="236" y="100"/>
                    </a:cubicBezTo>
                    <a:cubicBezTo>
                      <a:pt x="247" y="97"/>
                      <a:pt x="258" y="95"/>
                      <a:pt x="269" y="94"/>
                    </a:cubicBezTo>
                    <a:cubicBezTo>
                      <a:pt x="282" y="94"/>
                      <a:pt x="283" y="99"/>
                      <a:pt x="283" y="111"/>
                    </a:cubicBezTo>
                    <a:cubicBezTo>
                      <a:pt x="282" y="117"/>
                      <a:pt x="289" y="118"/>
                      <a:pt x="292" y="114"/>
                    </a:cubicBezTo>
                    <a:cubicBezTo>
                      <a:pt x="311" y="86"/>
                      <a:pt x="276" y="78"/>
                      <a:pt x="256" y="81"/>
                    </a:cubicBezTo>
                    <a:close/>
                    <a:moveTo>
                      <a:pt x="65" y="109"/>
                    </a:moveTo>
                    <a:cubicBezTo>
                      <a:pt x="62" y="116"/>
                      <a:pt x="55" y="121"/>
                      <a:pt x="48" y="123"/>
                    </a:cubicBezTo>
                    <a:cubicBezTo>
                      <a:pt x="33" y="129"/>
                      <a:pt x="19" y="122"/>
                      <a:pt x="16" y="106"/>
                    </a:cubicBezTo>
                    <a:cubicBezTo>
                      <a:pt x="11" y="88"/>
                      <a:pt x="22" y="69"/>
                      <a:pt x="40" y="65"/>
                    </a:cubicBezTo>
                    <a:cubicBezTo>
                      <a:pt x="46" y="63"/>
                      <a:pt x="51" y="64"/>
                      <a:pt x="55" y="66"/>
                    </a:cubicBezTo>
                    <a:cubicBezTo>
                      <a:pt x="39" y="75"/>
                      <a:pt x="26" y="82"/>
                      <a:pt x="19" y="84"/>
                    </a:cubicBezTo>
                    <a:cubicBezTo>
                      <a:pt x="16" y="85"/>
                      <a:pt x="17" y="90"/>
                      <a:pt x="21" y="89"/>
                    </a:cubicBezTo>
                    <a:cubicBezTo>
                      <a:pt x="35" y="86"/>
                      <a:pt x="48" y="80"/>
                      <a:pt x="62" y="74"/>
                    </a:cubicBezTo>
                    <a:cubicBezTo>
                      <a:pt x="65" y="81"/>
                      <a:pt x="65" y="90"/>
                      <a:pt x="63" y="98"/>
                    </a:cubicBezTo>
                    <a:cubicBezTo>
                      <a:pt x="62" y="101"/>
                      <a:pt x="66" y="103"/>
                      <a:pt x="68" y="102"/>
                    </a:cubicBezTo>
                    <a:cubicBezTo>
                      <a:pt x="67" y="104"/>
                      <a:pt x="67" y="106"/>
                      <a:pt x="65" y="109"/>
                    </a:cubicBezTo>
                    <a:close/>
                    <a:moveTo>
                      <a:pt x="156" y="143"/>
                    </a:moveTo>
                    <a:cubicBezTo>
                      <a:pt x="143" y="156"/>
                      <a:pt x="124" y="144"/>
                      <a:pt x="124" y="128"/>
                    </a:cubicBezTo>
                    <a:cubicBezTo>
                      <a:pt x="124" y="111"/>
                      <a:pt x="136" y="93"/>
                      <a:pt x="153" y="87"/>
                    </a:cubicBezTo>
                    <a:cubicBezTo>
                      <a:pt x="158" y="90"/>
                      <a:pt x="161" y="95"/>
                      <a:pt x="164" y="103"/>
                    </a:cubicBezTo>
                    <a:cubicBezTo>
                      <a:pt x="167" y="116"/>
                      <a:pt x="166" y="133"/>
                      <a:pt x="156" y="1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5" name="Freeform 525"/>
              <p:cNvSpPr/>
              <p:nvPr/>
            </p:nvSpPr>
            <p:spPr bwMode="auto">
              <a:xfrm>
                <a:off x="1855" y="2859"/>
                <a:ext cx="142" cy="242"/>
              </a:xfrm>
              <a:custGeom>
                <a:avLst/>
                <a:gdLst>
                  <a:gd name="T0" fmla="*/ 68 w 70"/>
                  <a:gd name="T1" fmla="*/ 11 h 120"/>
                  <a:gd name="T2" fmla="*/ 60 w 70"/>
                  <a:gd name="T3" fmla="*/ 9 h 120"/>
                  <a:gd name="T4" fmla="*/ 53 w 70"/>
                  <a:gd name="T5" fmla="*/ 49 h 120"/>
                  <a:gd name="T6" fmla="*/ 52 w 70"/>
                  <a:gd name="T7" fmla="*/ 60 h 120"/>
                  <a:gd name="T8" fmla="*/ 37 w 70"/>
                  <a:gd name="T9" fmla="*/ 58 h 120"/>
                  <a:gd name="T10" fmla="*/ 23 w 70"/>
                  <a:gd name="T11" fmla="*/ 62 h 120"/>
                  <a:gd name="T12" fmla="*/ 23 w 70"/>
                  <a:gd name="T13" fmla="*/ 62 h 120"/>
                  <a:gd name="T14" fmla="*/ 41 w 70"/>
                  <a:gd name="T15" fmla="*/ 8 h 120"/>
                  <a:gd name="T16" fmla="*/ 33 w 70"/>
                  <a:gd name="T17" fmla="*/ 4 h 120"/>
                  <a:gd name="T18" fmla="*/ 2 w 70"/>
                  <a:gd name="T19" fmla="*/ 100 h 120"/>
                  <a:gd name="T20" fmla="*/ 8 w 70"/>
                  <a:gd name="T21" fmla="*/ 103 h 120"/>
                  <a:gd name="T22" fmla="*/ 20 w 70"/>
                  <a:gd name="T23" fmla="*/ 72 h 120"/>
                  <a:gd name="T24" fmla="*/ 25 w 70"/>
                  <a:gd name="T25" fmla="*/ 71 h 120"/>
                  <a:gd name="T26" fmla="*/ 25 w 70"/>
                  <a:gd name="T27" fmla="*/ 71 h 120"/>
                  <a:gd name="T28" fmla="*/ 27 w 70"/>
                  <a:gd name="T29" fmla="*/ 70 h 120"/>
                  <a:gd name="T30" fmla="*/ 39 w 70"/>
                  <a:gd name="T31" fmla="*/ 69 h 120"/>
                  <a:gd name="T32" fmla="*/ 50 w 70"/>
                  <a:gd name="T33" fmla="*/ 70 h 120"/>
                  <a:gd name="T34" fmla="*/ 37 w 70"/>
                  <a:gd name="T35" fmla="*/ 115 h 120"/>
                  <a:gd name="T36" fmla="*/ 41 w 70"/>
                  <a:gd name="T37" fmla="*/ 117 h 120"/>
                  <a:gd name="T38" fmla="*/ 60 w 70"/>
                  <a:gd name="T39" fmla="*/ 70 h 120"/>
                  <a:gd name="T40" fmla="*/ 68 w 70"/>
                  <a:gd name="T41" fmla="*/ 11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0" h="120">
                    <a:moveTo>
                      <a:pt x="68" y="11"/>
                    </a:moveTo>
                    <a:cubicBezTo>
                      <a:pt x="68" y="7"/>
                      <a:pt x="62" y="5"/>
                      <a:pt x="60" y="9"/>
                    </a:cubicBezTo>
                    <a:cubicBezTo>
                      <a:pt x="54" y="21"/>
                      <a:pt x="54" y="36"/>
                      <a:pt x="53" y="49"/>
                    </a:cubicBezTo>
                    <a:cubicBezTo>
                      <a:pt x="52" y="53"/>
                      <a:pt x="52" y="56"/>
                      <a:pt x="52" y="60"/>
                    </a:cubicBezTo>
                    <a:cubicBezTo>
                      <a:pt x="47" y="58"/>
                      <a:pt x="42" y="58"/>
                      <a:pt x="37" y="58"/>
                    </a:cubicBezTo>
                    <a:cubicBezTo>
                      <a:pt x="32" y="58"/>
                      <a:pt x="27" y="59"/>
                      <a:pt x="23" y="62"/>
                    </a:cubicBezTo>
                    <a:cubicBezTo>
                      <a:pt x="23" y="62"/>
                      <a:pt x="23" y="62"/>
                      <a:pt x="23" y="62"/>
                    </a:cubicBezTo>
                    <a:cubicBezTo>
                      <a:pt x="28" y="44"/>
                      <a:pt x="36" y="26"/>
                      <a:pt x="41" y="8"/>
                    </a:cubicBezTo>
                    <a:cubicBezTo>
                      <a:pt x="43" y="3"/>
                      <a:pt x="36" y="0"/>
                      <a:pt x="33" y="4"/>
                    </a:cubicBezTo>
                    <a:cubicBezTo>
                      <a:pt x="15" y="32"/>
                      <a:pt x="11" y="69"/>
                      <a:pt x="2" y="100"/>
                    </a:cubicBezTo>
                    <a:cubicBezTo>
                      <a:pt x="0" y="104"/>
                      <a:pt x="7" y="107"/>
                      <a:pt x="8" y="103"/>
                    </a:cubicBezTo>
                    <a:cubicBezTo>
                      <a:pt x="13" y="93"/>
                      <a:pt x="17" y="82"/>
                      <a:pt x="20" y="72"/>
                    </a:cubicBezTo>
                    <a:cubicBezTo>
                      <a:pt x="21" y="73"/>
                      <a:pt x="24" y="73"/>
                      <a:pt x="25" y="71"/>
                    </a:cubicBezTo>
                    <a:cubicBezTo>
                      <a:pt x="25" y="71"/>
                      <a:pt x="25" y="71"/>
                      <a:pt x="25" y="71"/>
                    </a:cubicBezTo>
                    <a:cubicBezTo>
                      <a:pt x="26" y="71"/>
                      <a:pt x="27" y="71"/>
                      <a:pt x="27" y="70"/>
                    </a:cubicBezTo>
                    <a:cubicBezTo>
                      <a:pt x="31" y="69"/>
                      <a:pt x="35" y="69"/>
                      <a:pt x="39" y="69"/>
                    </a:cubicBezTo>
                    <a:cubicBezTo>
                      <a:pt x="43" y="69"/>
                      <a:pt x="47" y="70"/>
                      <a:pt x="50" y="70"/>
                    </a:cubicBezTo>
                    <a:cubicBezTo>
                      <a:pt x="48" y="85"/>
                      <a:pt x="44" y="100"/>
                      <a:pt x="37" y="115"/>
                    </a:cubicBezTo>
                    <a:cubicBezTo>
                      <a:pt x="36" y="117"/>
                      <a:pt x="40" y="120"/>
                      <a:pt x="41" y="117"/>
                    </a:cubicBezTo>
                    <a:cubicBezTo>
                      <a:pt x="52" y="103"/>
                      <a:pt x="57" y="87"/>
                      <a:pt x="60" y="70"/>
                    </a:cubicBezTo>
                    <a:cubicBezTo>
                      <a:pt x="64" y="52"/>
                      <a:pt x="70" y="30"/>
                      <a:pt x="68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6" name="Freeform 526"/>
              <p:cNvSpPr/>
              <p:nvPr/>
            </p:nvSpPr>
            <p:spPr bwMode="auto">
              <a:xfrm>
                <a:off x="1984" y="3000"/>
                <a:ext cx="95" cy="99"/>
              </a:xfrm>
              <a:custGeom>
                <a:avLst/>
                <a:gdLst>
                  <a:gd name="T0" fmla="*/ 45 w 47"/>
                  <a:gd name="T1" fmla="*/ 37 h 49"/>
                  <a:gd name="T2" fmla="*/ 29 w 47"/>
                  <a:gd name="T3" fmla="*/ 33 h 49"/>
                  <a:gd name="T4" fmla="*/ 21 w 47"/>
                  <a:gd name="T5" fmla="*/ 32 h 49"/>
                  <a:gd name="T6" fmla="*/ 23 w 47"/>
                  <a:gd name="T7" fmla="*/ 24 h 49"/>
                  <a:gd name="T8" fmla="*/ 18 w 47"/>
                  <a:gd name="T9" fmla="*/ 3 h 49"/>
                  <a:gd name="T10" fmla="*/ 14 w 47"/>
                  <a:gd name="T11" fmla="*/ 0 h 49"/>
                  <a:gd name="T12" fmla="*/ 5 w 47"/>
                  <a:gd name="T13" fmla="*/ 4 h 49"/>
                  <a:gd name="T14" fmla="*/ 2 w 47"/>
                  <a:gd name="T15" fmla="*/ 10 h 49"/>
                  <a:gd name="T16" fmla="*/ 7 w 47"/>
                  <a:gd name="T17" fmla="*/ 14 h 49"/>
                  <a:gd name="T18" fmla="*/ 11 w 47"/>
                  <a:gd name="T19" fmla="*/ 9 h 49"/>
                  <a:gd name="T20" fmla="*/ 12 w 47"/>
                  <a:gd name="T21" fmla="*/ 19 h 49"/>
                  <a:gd name="T22" fmla="*/ 5 w 47"/>
                  <a:gd name="T23" fmla="*/ 34 h 49"/>
                  <a:gd name="T24" fmla="*/ 9 w 47"/>
                  <a:gd name="T25" fmla="*/ 45 h 49"/>
                  <a:gd name="T26" fmla="*/ 29 w 47"/>
                  <a:gd name="T27" fmla="*/ 47 h 49"/>
                  <a:gd name="T28" fmla="*/ 45 w 47"/>
                  <a:gd name="T29" fmla="*/ 45 h 49"/>
                  <a:gd name="T30" fmla="*/ 45 w 47"/>
                  <a:gd name="T31" fmla="*/ 3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49">
                    <a:moveTo>
                      <a:pt x="45" y="37"/>
                    </a:moveTo>
                    <a:cubicBezTo>
                      <a:pt x="40" y="33"/>
                      <a:pt x="35" y="34"/>
                      <a:pt x="29" y="33"/>
                    </a:cubicBezTo>
                    <a:cubicBezTo>
                      <a:pt x="26" y="33"/>
                      <a:pt x="23" y="33"/>
                      <a:pt x="21" y="32"/>
                    </a:cubicBezTo>
                    <a:cubicBezTo>
                      <a:pt x="22" y="30"/>
                      <a:pt x="22" y="27"/>
                      <a:pt x="23" y="24"/>
                    </a:cubicBezTo>
                    <a:cubicBezTo>
                      <a:pt x="23" y="17"/>
                      <a:pt x="20" y="10"/>
                      <a:pt x="18" y="3"/>
                    </a:cubicBezTo>
                    <a:cubicBezTo>
                      <a:pt x="18" y="2"/>
                      <a:pt x="16" y="0"/>
                      <a:pt x="14" y="0"/>
                    </a:cubicBezTo>
                    <a:cubicBezTo>
                      <a:pt x="11" y="1"/>
                      <a:pt x="7" y="1"/>
                      <a:pt x="5" y="4"/>
                    </a:cubicBezTo>
                    <a:cubicBezTo>
                      <a:pt x="3" y="6"/>
                      <a:pt x="3" y="8"/>
                      <a:pt x="2" y="10"/>
                    </a:cubicBezTo>
                    <a:cubicBezTo>
                      <a:pt x="0" y="13"/>
                      <a:pt x="4" y="17"/>
                      <a:pt x="7" y="14"/>
                    </a:cubicBezTo>
                    <a:cubicBezTo>
                      <a:pt x="9" y="12"/>
                      <a:pt x="9" y="10"/>
                      <a:pt x="11" y="9"/>
                    </a:cubicBezTo>
                    <a:cubicBezTo>
                      <a:pt x="11" y="13"/>
                      <a:pt x="12" y="16"/>
                      <a:pt x="12" y="19"/>
                    </a:cubicBezTo>
                    <a:cubicBezTo>
                      <a:pt x="13" y="26"/>
                      <a:pt x="9" y="30"/>
                      <a:pt x="5" y="34"/>
                    </a:cubicBezTo>
                    <a:cubicBezTo>
                      <a:pt x="0" y="38"/>
                      <a:pt x="4" y="45"/>
                      <a:pt x="9" y="45"/>
                    </a:cubicBezTo>
                    <a:cubicBezTo>
                      <a:pt x="16" y="46"/>
                      <a:pt x="22" y="46"/>
                      <a:pt x="29" y="47"/>
                    </a:cubicBezTo>
                    <a:cubicBezTo>
                      <a:pt x="35" y="48"/>
                      <a:pt x="40" y="49"/>
                      <a:pt x="45" y="45"/>
                    </a:cubicBezTo>
                    <a:cubicBezTo>
                      <a:pt x="47" y="43"/>
                      <a:pt x="46" y="39"/>
                      <a:pt x="45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7" name="Freeform 527"/>
              <p:cNvSpPr>
                <a:spLocks noEditPoints="1"/>
              </p:cNvSpPr>
              <p:nvPr/>
            </p:nvSpPr>
            <p:spPr bwMode="auto">
              <a:xfrm>
                <a:off x="2033" y="2873"/>
                <a:ext cx="169" cy="212"/>
              </a:xfrm>
              <a:custGeom>
                <a:avLst/>
                <a:gdLst>
                  <a:gd name="T0" fmla="*/ 43 w 84"/>
                  <a:gd name="T1" fmla="*/ 14 h 105"/>
                  <a:gd name="T2" fmla="*/ 42 w 84"/>
                  <a:gd name="T3" fmla="*/ 15 h 105"/>
                  <a:gd name="T4" fmla="*/ 50 w 84"/>
                  <a:gd name="T5" fmla="*/ 96 h 105"/>
                  <a:gd name="T6" fmla="*/ 84 w 84"/>
                  <a:gd name="T7" fmla="*/ 44 h 105"/>
                  <a:gd name="T8" fmla="*/ 43 w 84"/>
                  <a:gd name="T9" fmla="*/ 14 h 105"/>
                  <a:gd name="T10" fmla="*/ 50 w 84"/>
                  <a:gd name="T11" fmla="*/ 80 h 105"/>
                  <a:gd name="T12" fmla="*/ 31 w 84"/>
                  <a:gd name="T13" fmla="*/ 53 h 105"/>
                  <a:gd name="T14" fmla="*/ 47 w 84"/>
                  <a:gd name="T15" fmla="*/ 25 h 105"/>
                  <a:gd name="T16" fmla="*/ 63 w 84"/>
                  <a:gd name="T17" fmla="*/ 29 h 105"/>
                  <a:gd name="T18" fmla="*/ 69 w 84"/>
                  <a:gd name="T19" fmla="*/ 44 h 105"/>
                  <a:gd name="T20" fmla="*/ 50 w 84"/>
                  <a:gd name="T21" fmla="*/ 8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4" h="105">
                    <a:moveTo>
                      <a:pt x="43" y="14"/>
                    </a:moveTo>
                    <a:cubicBezTo>
                      <a:pt x="43" y="14"/>
                      <a:pt x="42" y="15"/>
                      <a:pt x="42" y="15"/>
                    </a:cubicBezTo>
                    <a:cubicBezTo>
                      <a:pt x="10" y="34"/>
                      <a:pt x="0" y="105"/>
                      <a:pt x="50" y="96"/>
                    </a:cubicBezTo>
                    <a:cubicBezTo>
                      <a:pt x="72" y="92"/>
                      <a:pt x="83" y="64"/>
                      <a:pt x="84" y="44"/>
                    </a:cubicBezTo>
                    <a:cubicBezTo>
                      <a:pt x="84" y="25"/>
                      <a:pt x="64" y="0"/>
                      <a:pt x="43" y="14"/>
                    </a:cubicBezTo>
                    <a:close/>
                    <a:moveTo>
                      <a:pt x="50" y="80"/>
                    </a:moveTo>
                    <a:cubicBezTo>
                      <a:pt x="31" y="91"/>
                      <a:pt x="27" y="65"/>
                      <a:pt x="31" y="53"/>
                    </a:cubicBezTo>
                    <a:cubicBezTo>
                      <a:pt x="33" y="43"/>
                      <a:pt x="39" y="33"/>
                      <a:pt x="47" y="25"/>
                    </a:cubicBezTo>
                    <a:cubicBezTo>
                      <a:pt x="53" y="26"/>
                      <a:pt x="58" y="25"/>
                      <a:pt x="63" y="29"/>
                    </a:cubicBezTo>
                    <a:cubicBezTo>
                      <a:pt x="68" y="32"/>
                      <a:pt x="68" y="39"/>
                      <a:pt x="69" y="44"/>
                    </a:cubicBezTo>
                    <a:cubicBezTo>
                      <a:pt x="69" y="58"/>
                      <a:pt x="62" y="73"/>
                      <a:pt x="50" y="8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8" name="Freeform 528"/>
              <p:cNvSpPr>
                <a:spLocks noEditPoints="1"/>
              </p:cNvSpPr>
              <p:nvPr/>
            </p:nvSpPr>
            <p:spPr bwMode="auto">
              <a:xfrm>
                <a:off x="3035" y="1885"/>
                <a:ext cx="339" cy="575"/>
              </a:xfrm>
              <a:custGeom>
                <a:avLst/>
                <a:gdLst>
                  <a:gd name="T0" fmla="*/ 11 w 168"/>
                  <a:gd name="T1" fmla="*/ 4 h 285"/>
                  <a:gd name="T2" fmla="*/ 4 w 168"/>
                  <a:gd name="T3" fmla="*/ 17 h 285"/>
                  <a:gd name="T4" fmla="*/ 24 w 168"/>
                  <a:gd name="T5" fmla="*/ 46 h 285"/>
                  <a:gd name="T6" fmla="*/ 31 w 168"/>
                  <a:gd name="T7" fmla="*/ 57 h 285"/>
                  <a:gd name="T8" fmla="*/ 25 w 168"/>
                  <a:gd name="T9" fmla="*/ 60 h 285"/>
                  <a:gd name="T10" fmla="*/ 22 w 168"/>
                  <a:gd name="T11" fmla="*/ 62 h 285"/>
                  <a:gd name="T12" fmla="*/ 17 w 168"/>
                  <a:gd name="T13" fmla="*/ 73 h 285"/>
                  <a:gd name="T14" fmla="*/ 23 w 168"/>
                  <a:gd name="T15" fmla="*/ 95 h 285"/>
                  <a:gd name="T16" fmla="*/ 37 w 168"/>
                  <a:gd name="T17" fmla="*/ 106 h 285"/>
                  <a:gd name="T18" fmla="*/ 33 w 168"/>
                  <a:gd name="T19" fmla="*/ 114 h 285"/>
                  <a:gd name="T20" fmla="*/ 21 w 168"/>
                  <a:gd name="T21" fmla="*/ 154 h 285"/>
                  <a:gd name="T22" fmla="*/ 40 w 168"/>
                  <a:gd name="T23" fmla="*/ 158 h 285"/>
                  <a:gd name="T24" fmla="*/ 58 w 168"/>
                  <a:gd name="T25" fmla="*/ 281 h 285"/>
                  <a:gd name="T26" fmla="*/ 72 w 168"/>
                  <a:gd name="T27" fmla="*/ 278 h 285"/>
                  <a:gd name="T28" fmla="*/ 66 w 168"/>
                  <a:gd name="T29" fmla="*/ 150 h 285"/>
                  <a:gd name="T30" fmla="*/ 89 w 168"/>
                  <a:gd name="T31" fmla="*/ 165 h 285"/>
                  <a:gd name="T32" fmla="*/ 167 w 168"/>
                  <a:gd name="T33" fmla="*/ 235 h 285"/>
                  <a:gd name="T34" fmla="*/ 116 w 168"/>
                  <a:gd name="T35" fmla="*/ 129 h 285"/>
                  <a:gd name="T36" fmla="*/ 94 w 168"/>
                  <a:gd name="T37" fmla="*/ 124 h 285"/>
                  <a:gd name="T38" fmla="*/ 67 w 168"/>
                  <a:gd name="T39" fmla="*/ 101 h 285"/>
                  <a:gd name="T40" fmla="*/ 71 w 168"/>
                  <a:gd name="T41" fmla="*/ 89 h 285"/>
                  <a:gd name="T42" fmla="*/ 59 w 168"/>
                  <a:gd name="T43" fmla="*/ 45 h 285"/>
                  <a:gd name="T44" fmla="*/ 45 w 168"/>
                  <a:gd name="T45" fmla="*/ 49 h 285"/>
                  <a:gd name="T46" fmla="*/ 32 w 168"/>
                  <a:gd name="T47" fmla="*/ 22 h 285"/>
                  <a:gd name="T48" fmla="*/ 23 w 168"/>
                  <a:gd name="T49" fmla="*/ 7 h 285"/>
                  <a:gd name="T50" fmla="*/ 58 w 168"/>
                  <a:gd name="T51" fmla="*/ 275 h 285"/>
                  <a:gd name="T52" fmla="*/ 54 w 168"/>
                  <a:gd name="T53" fmla="*/ 154 h 285"/>
                  <a:gd name="T54" fmla="*/ 65 w 168"/>
                  <a:gd name="T55" fmla="*/ 135 h 285"/>
                  <a:gd name="T56" fmla="*/ 50 w 168"/>
                  <a:gd name="T57" fmla="*/ 106 h 285"/>
                  <a:gd name="T58" fmla="*/ 67 w 168"/>
                  <a:gd name="T59" fmla="*/ 135 h 285"/>
                  <a:gd name="T60" fmla="*/ 84 w 168"/>
                  <a:gd name="T61" fmla="*/ 143 h 285"/>
                  <a:gd name="T62" fmla="*/ 152 w 168"/>
                  <a:gd name="T63" fmla="*/ 218 h 285"/>
                  <a:gd name="T64" fmla="*/ 75 w 168"/>
                  <a:gd name="T65" fmla="*/ 131 h 285"/>
                  <a:gd name="T66" fmla="*/ 80 w 168"/>
                  <a:gd name="T67" fmla="*/ 129 h 285"/>
                  <a:gd name="T68" fmla="*/ 59 w 168"/>
                  <a:gd name="T69" fmla="*/ 83 h 285"/>
                  <a:gd name="T70" fmla="*/ 34 w 168"/>
                  <a:gd name="T71" fmla="*/ 87 h 285"/>
                  <a:gd name="T72" fmla="*/ 28 w 168"/>
                  <a:gd name="T73" fmla="*/ 71 h 285"/>
                  <a:gd name="T74" fmla="*/ 42 w 168"/>
                  <a:gd name="T75" fmla="*/ 64 h 285"/>
                  <a:gd name="T76" fmla="*/ 59 w 168"/>
                  <a:gd name="T77" fmla="*/ 83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68" h="285">
                    <a:moveTo>
                      <a:pt x="23" y="7"/>
                    </a:moveTo>
                    <a:cubicBezTo>
                      <a:pt x="22" y="2"/>
                      <a:pt x="15" y="0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5" y="6"/>
                      <a:pt x="0" y="11"/>
                      <a:pt x="4" y="17"/>
                    </a:cubicBezTo>
                    <a:cubicBezTo>
                      <a:pt x="10" y="24"/>
                      <a:pt x="15" y="30"/>
                      <a:pt x="20" y="38"/>
                    </a:cubicBezTo>
                    <a:cubicBezTo>
                      <a:pt x="21" y="40"/>
                      <a:pt x="23" y="43"/>
                      <a:pt x="24" y="46"/>
                    </a:cubicBezTo>
                    <a:cubicBezTo>
                      <a:pt x="26" y="48"/>
                      <a:pt x="27" y="51"/>
                      <a:pt x="29" y="54"/>
                    </a:cubicBezTo>
                    <a:cubicBezTo>
                      <a:pt x="29" y="55"/>
                      <a:pt x="30" y="56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29" y="58"/>
                      <a:pt x="27" y="59"/>
                      <a:pt x="25" y="60"/>
                    </a:cubicBezTo>
                    <a:cubicBezTo>
                      <a:pt x="24" y="60"/>
                      <a:pt x="23" y="60"/>
                      <a:pt x="22" y="61"/>
                    </a:cubicBezTo>
                    <a:cubicBezTo>
                      <a:pt x="22" y="61"/>
                      <a:pt x="22" y="62"/>
                      <a:pt x="22" y="62"/>
                    </a:cubicBezTo>
                    <a:cubicBezTo>
                      <a:pt x="20" y="62"/>
                      <a:pt x="19" y="63"/>
                      <a:pt x="18" y="64"/>
                    </a:cubicBezTo>
                    <a:cubicBezTo>
                      <a:pt x="14" y="66"/>
                      <a:pt x="14" y="71"/>
                      <a:pt x="17" y="73"/>
                    </a:cubicBezTo>
                    <a:cubicBezTo>
                      <a:pt x="17" y="75"/>
                      <a:pt x="17" y="77"/>
                      <a:pt x="17" y="79"/>
                    </a:cubicBezTo>
                    <a:cubicBezTo>
                      <a:pt x="18" y="85"/>
                      <a:pt x="20" y="90"/>
                      <a:pt x="23" y="95"/>
                    </a:cubicBezTo>
                    <a:cubicBezTo>
                      <a:pt x="27" y="99"/>
                      <a:pt x="31" y="102"/>
                      <a:pt x="36" y="104"/>
                    </a:cubicBezTo>
                    <a:cubicBezTo>
                      <a:pt x="36" y="105"/>
                      <a:pt x="36" y="105"/>
                      <a:pt x="37" y="106"/>
                    </a:cubicBezTo>
                    <a:cubicBezTo>
                      <a:pt x="37" y="106"/>
                      <a:pt x="37" y="107"/>
                      <a:pt x="37" y="108"/>
                    </a:cubicBezTo>
                    <a:cubicBezTo>
                      <a:pt x="35" y="108"/>
                      <a:pt x="32" y="110"/>
                      <a:pt x="33" y="114"/>
                    </a:cubicBezTo>
                    <a:cubicBezTo>
                      <a:pt x="35" y="124"/>
                      <a:pt x="36" y="135"/>
                      <a:pt x="38" y="146"/>
                    </a:cubicBezTo>
                    <a:cubicBezTo>
                      <a:pt x="32" y="148"/>
                      <a:pt x="27" y="151"/>
                      <a:pt x="21" y="154"/>
                    </a:cubicBezTo>
                    <a:cubicBezTo>
                      <a:pt x="19" y="155"/>
                      <a:pt x="20" y="160"/>
                      <a:pt x="23" y="160"/>
                    </a:cubicBezTo>
                    <a:cubicBezTo>
                      <a:pt x="29" y="160"/>
                      <a:pt x="34" y="159"/>
                      <a:pt x="40" y="158"/>
                    </a:cubicBezTo>
                    <a:cubicBezTo>
                      <a:pt x="44" y="199"/>
                      <a:pt x="46" y="240"/>
                      <a:pt x="52" y="281"/>
                    </a:cubicBezTo>
                    <a:cubicBezTo>
                      <a:pt x="52" y="285"/>
                      <a:pt x="57" y="285"/>
                      <a:pt x="58" y="281"/>
                    </a:cubicBezTo>
                    <a:cubicBezTo>
                      <a:pt x="61" y="282"/>
                      <a:pt x="63" y="282"/>
                      <a:pt x="66" y="282"/>
                    </a:cubicBezTo>
                    <a:cubicBezTo>
                      <a:pt x="69" y="283"/>
                      <a:pt x="71" y="281"/>
                      <a:pt x="72" y="278"/>
                    </a:cubicBezTo>
                    <a:cubicBezTo>
                      <a:pt x="81" y="237"/>
                      <a:pt x="77" y="192"/>
                      <a:pt x="66" y="150"/>
                    </a:cubicBezTo>
                    <a:cubicBezTo>
                      <a:pt x="66" y="150"/>
                      <a:pt x="66" y="150"/>
                      <a:pt x="66" y="150"/>
                    </a:cubicBezTo>
                    <a:cubicBezTo>
                      <a:pt x="69" y="149"/>
                      <a:pt x="72" y="148"/>
                      <a:pt x="75" y="147"/>
                    </a:cubicBezTo>
                    <a:cubicBezTo>
                      <a:pt x="80" y="153"/>
                      <a:pt x="84" y="159"/>
                      <a:pt x="89" y="165"/>
                    </a:cubicBezTo>
                    <a:cubicBezTo>
                      <a:pt x="110" y="192"/>
                      <a:pt x="134" y="215"/>
                      <a:pt x="157" y="240"/>
                    </a:cubicBezTo>
                    <a:cubicBezTo>
                      <a:pt x="161" y="244"/>
                      <a:pt x="168" y="241"/>
                      <a:pt x="167" y="235"/>
                    </a:cubicBezTo>
                    <a:cubicBezTo>
                      <a:pt x="163" y="193"/>
                      <a:pt x="134" y="164"/>
                      <a:pt x="104" y="137"/>
                    </a:cubicBezTo>
                    <a:cubicBezTo>
                      <a:pt x="109" y="135"/>
                      <a:pt x="113" y="133"/>
                      <a:pt x="116" y="129"/>
                    </a:cubicBezTo>
                    <a:cubicBezTo>
                      <a:pt x="119" y="125"/>
                      <a:pt x="116" y="120"/>
                      <a:pt x="112" y="119"/>
                    </a:cubicBezTo>
                    <a:cubicBezTo>
                      <a:pt x="105" y="118"/>
                      <a:pt x="100" y="121"/>
                      <a:pt x="94" y="124"/>
                    </a:cubicBezTo>
                    <a:cubicBezTo>
                      <a:pt x="93" y="124"/>
                      <a:pt x="92" y="124"/>
                      <a:pt x="91" y="125"/>
                    </a:cubicBezTo>
                    <a:cubicBezTo>
                      <a:pt x="83" y="117"/>
                      <a:pt x="75" y="109"/>
                      <a:pt x="67" y="101"/>
                    </a:cubicBezTo>
                    <a:cubicBezTo>
                      <a:pt x="67" y="100"/>
                      <a:pt x="66" y="99"/>
                      <a:pt x="64" y="99"/>
                    </a:cubicBezTo>
                    <a:cubicBezTo>
                      <a:pt x="67" y="96"/>
                      <a:pt x="69" y="93"/>
                      <a:pt x="71" y="89"/>
                    </a:cubicBezTo>
                    <a:cubicBezTo>
                      <a:pt x="72" y="83"/>
                      <a:pt x="72" y="77"/>
                      <a:pt x="71" y="70"/>
                    </a:cubicBezTo>
                    <a:cubicBezTo>
                      <a:pt x="69" y="62"/>
                      <a:pt x="65" y="51"/>
                      <a:pt x="59" y="45"/>
                    </a:cubicBezTo>
                    <a:cubicBezTo>
                      <a:pt x="57" y="43"/>
                      <a:pt x="54" y="44"/>
                      <a:pt x="52" y="45"/>
                    </a:cubicBezTo>
                    <a:cubicBezTo>
                      <a:pt x="49" y="46"/>
                      <a:pt x="47" y="47"/>
                      <a:pt x="45" y="49"/>
                    </a:cubicBezTo>
                    <a:cubicBezTo>
                      <a:pt x="44" y="48"/>
                      <a:pt x="44" y="48"/>
                      <a:pt x="44" y="47"/>
                    </a:cubicBezTo>
                    <a:cubicBezTo>
                      <a:pt x="40" y="39"/>
                      <a:pt x="36" y="30"/>
                      <a:pt x="32" y="22"/>
                    </a:cubicBezTo>
                    <a:cubicBezTo>
                      <a:pt x="30" y="18"/>
                      <a:pt x="28" y="14"/>
                      <a:pt x="26" y="10"/>
                    </a:cubicBezTo>
                    <a:cubicBezTo>
                      <a:pt x="25" y="8"/>
                      <a:pt x="22" y="1"/>
                      <a:pt x="23" y="7"/>
                    </a:cubicBezTo>
                    <a:close/>
                    <a:moveTo>
                      <a:pt x="60" y="185"/>
                    </a:moveTo>
                    <a:cubicBezTo>
                      <a:pt x="63" y="201"/>
                      <a:pt x="74" y="262"/>
                      <a:pt x="58" y="275"/>
                    </a:cubicBezTo>
                    <a:cubicBezTo>
                      <a:pt x="57" y="235"/>
                      <a:pt x="55" y="195"/>
                      <a:pt x="50" y="155"/>
                    </a:cubicBezTo>
                    <a:cubicBezTo>
                      <a:pt x="52" y="155"/>
                      <a:pt x="53" y="154"/>
                      <a:pt x="54" y="154"/>
                    </a:cubicBezTo>
                    <a:cubicBezTo>
                      <a:pt x="56" y="164"/>
                      <a:pt x="59" y="175"/>
                      <a:pt x="60" y="185"/>
                    </a:cubicBezTo>
                    <a:close/>
                    <a:moveTo>
                      <a:pt x="65" y="135"/>
                    </a:moveTo>
                    <a:cubicBezTo>
                      <a:pt x="64" y="136"/>
                      <a:pt x="63" y="136"/>
                      <a:pt x="62" y="137"/>
                    </a:cubicBezTo>
                    <a:cubicBezTo>
                      <a:pt x="58" y="126"/>
                      <a:pt x="54" y="116"/>
                      <a:pt x="50" y="106"/>
                    </a:cubicBezTo>
                    <a:cubicBezTo>
                      <a:pt x="52" y="106"/>
                      <a:pt x="54" y="105"/>
                      <a:pt x="56" y="105"/>
                    </a:cubicBezTo>
                    <a:cubicBezTo>
                      <a:pt x="57" y="115"/>
                      <a:pt x="61" y="125"/>
                      <a:pt x="67" y="135"/>
                    </a:cubicBezTo>
                    <a:cubicBezTo>
                      <a:pt x="66" y="135"/>
                      <a:pt x="65" y="135"/>
                      <a:pt x="65" y="135"/>
                    </a:cubicBezTo>
                    <a:close/>
                    <a:moveTo>
                      <a:pt x="84" y="143"/>
                    </a:moveTo>
                    <a:cubicBezTo>
                      <a:pt x="87" y="143"/>
                      <a:pt x="90" y="142"/>
                      <a:pt x="92" y="141"/>
                    </a:cubicBezTo>
                    <a:cubicBezTo>
                      <a:pt x="117" y="163"/>
                      <a:pt x="142" y="187"/>
                      <a:pt x="152" y="218"/>
                    </a:cubicBezTo>
                    <a:cubicBezTo>
                      <a:pt x="129" y="195"/>
                      <a:pt x="104" y="170"/>
                      <a:pt x="84" y="143"/>
                    </a:cubicBezTo>
                    <a:close/>
                    <a:moveTo>
                      <a:pt x="75" y="131"/>
                    </a:moveTo>
                    <a:cubicBezTo>
                      <a:pt x="72" y="126"/>
                      <a:pt x="69" y="121"/>
                      <a:pt x="66" y="116"/>
                    </a:cubicBezTo>
                    <a:cubicBezTo>
                      <a:pt x="71" y="120"/>
                      <a:pt x="75" y="125"/>
                      <a:pt x="80" y="129"/>
                    </a:cubicBezTo>
                    <a:cubicBezTo>
                      <a:pt x="79" y="130"/>
                      <a:pt x="77" y="130"/>
                      <a:pt x="75" y="131"/>
                    </a:cubicBezTo>
                    <a:close/>
                    <a:moveTo>
                      <a:pt x="59" y="83"/>
                    </a:moveTo>
                    <a:cubicBezTo>
                      <a:pt x="59" y="89"/>
                      <a:pt x="54" y="93"/>
                      <a:pt x="49" y="93"/>
                    </a:cubicBezTo>
                    <a:cubicBezTo>
                      <a:pt x="43" y="94"/>
                      <a:pt x="37" y="91"/>
                      <a:pt x="34" y="87"/>
                    </a:cubicBezTo>
                    <a:cubicBezTo>
                      <a:pt x="31" y="84"/>
                      <a:pt x="30" y="81"/>
                      <a:pt x="29" y="78"/>
                    </a:cubicBezTo>
                    <a:cubicBezTo>
                      <a:pt x="28" y="75"/>
                      <a:pt x="28" y="73"/>
                      <a:pt x="28" y="71"/>
                    </a:cubicBezTo>
                    <a:cubicBezTo>
                      <a:pt x="28" y="71"/>
                      <a:pt x="28" y="71"/>
                      <a:pt x="28" y="71"/>
                    </a:cubicBezTo>
                    <a:cubicBezTo>
                      <a:pt x="33" y="69"/>
                      <a:pt x="37" y="67"/>
                      <a:pt x="42" y="64"/>
                    </a:cubicBezTo>
                    <a:cubicBezTo>
                      <a:pt x="45" y="63"/>
                      <a:pt x="49" y="61"/>
                      <a:pt x="53" y="59"/>
                    </a:cubicBezTo>
                    <a:cubicBezTo>
                      <a:pt x="56" y="67"/>
                      <a:pt x="61" y="74"/>
                      <a:pt x="59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29" name="Freeform 529"/>
              <p:cNvSpPr>
                <a:spLocks noEditPoints="1"/>
              </p:cNvSpPr>
              <p:nvPr/>
            </p:nvSpPr>
            <p:spPr bwMode="auto">
              <a:xfrm>
                <a:off x="5344" y="721"/>
                <a:ext cx="484" cy="462"/>
              </a:xfrm>
              <a:custGeom>
                <a:avLst/>
                <a:gdLst>
                  <a:gd name="T0" fmla="*/ 232 w 240"/>
                  <a:gd name="T1" fmla="*/ 1 h 229"/>
                  <a:gd name="T2" fmla="*/ 174 w 240"/>
                  <a:gd name="T3" fmla="*/ 34 h 229"/>
                  <a:gd name="T4" fmla="*/ 127 w 240"/>
                  <a:gd name="T5" fmla="*/ 8 h 229"/>
                  <a:gd name="T6" fmla="*/ 108 w 240"/>
                  <a:gd name="T7" fmla="*/ 36 h 229"/>
                  <a:gd name="T8" fmla="*/ 108 w 240"/>
                  <a:gd name="T9" fmla="*/ 55 h 229"/>
                  <a:gd name="T10" fmla="*/ 95 w 240"/>
                  <a:gd name="T11" fmla="*/ 73 h 229"/>
                  <a:gd name="T12" fmla="*/ 40 w 240"/>
                  <a:gd name="T13" fmla="*/ 103 h 229"/>
                  <a:gd name="T14" fmla="*/ 61 w 240"/>
                  <a:gd name="T15" fmla="*/ 123 h 229"/>
                  <a:gd name="T16" fmla="*/ 21 w 240"/>
                  <a:gd name="T17" fmla="*/ 201 h 229"/>
                  <a:gd name="T18" fmla="*/ 72 w 240"/>
                  <a:gd name="T19" fmla="*/ 176 h 229"/>
                  <a:gd name="T20" fmla="*/ 105 w 240"/>
                  <a:gd name="T21" fmla="*/ 205 h 229"/>
                  <a:gd name="T22" fmla="*/ 125 w 240"/>
                  <a:gd name="T23" fmla="*/ 163 h 229"/>
                  <a:gd name="T24" fmla="*/ 165 w 240"/>
                  <a:gd name="T25" fmla="*/ 162 h 229"/>
                  <a:gd name="T26" fmla="*/ 176 w 240"/>
                  <a:gd name="T27" fmla="*/ 134 h 229"/>
                  <a:gd name="T28" fmla="*/ 178 w 240"/>
                  <a:gd name="T29" fmla="*/ 119 h 229"/>
                  <a:gd name="T30" fmla="*/ 209 w 240"/>
                  <a:gd name="T31" fmla="*/ 109 h 229"/>
                  <a:gd name="T32" fmla="*/ 228 w 240"/>
                  <a:gd name="T33" fmla="*/ 69 h 229"/>
                  <a:gd name="T34" fmla="*/ 190 w 240"/>
                  <a:gd name="T35" fmla="*/ 41 h 229"/>
                  <a:gd name="T36" fmla="*/ 237 w 240"/>
                  <a:gd name="T37" fmla="*/ 10 h 229"/>
                  <a:gd name="T38" fmla="*/ 232 w 240"/>
                  <a:gd name="T39" fmla="*/ 1 h 229"/>
                  <a:gd name="T40" fmla="*/ 177 w 240"/>
                  <a:gd name="T41" fmla="*/ 51 h 229"/>
                  <a:gd name="T42" fmla="*/ 205 w 240"/>
                  <a:gd name="T43" fmla="*/ 60 h 229"/>
                  <a:gd name="T44" fmla="*/ 200 w 240"/>
                  <a:gd name="T45" fmla="*/ 102 h 229"/>
                  <a:gd name="T46" fmla="*/ 188 w 240"/>
                  <a:gd name="T47" fmla="*/ 104 h 229"/>
                  <a:gd name="T48" fmla="*/ 159 w 240"/>
                  <a:gd name="T49" fmla="*/ 117 h 229"/>
                  <a:gd name="T50" fmla="*/ 158 w 240"/>
                  <a:gd name="T51" fmla="*/ 126 h 229"/>
                  <a:gd name="T52" fmla="*/ 161 w 240"/>
                  <a:gd name="T53" fmla="*/ 152 h 229"/>
                  <a:gd name="T54" fmla="*/ 111 w 240"/>
                  <a:gd name="T55" fmla="*/ 151 h 229"/>
                  <a:gd name="T56" fmla="*/ 100 w 240"/>
                  <a:gd name="T57" fmla="*/ 172 h 229"/>
                  <a:gd name="T58" fmla="*/ 100 w 240"/>
                  <a:gd name="T59" fmla="*/ 189 h 229"/>
                  <a:gd name="T60" fmla="*/ 79 w 240"/>
                  <a:gd name="T61" fmla="*/ 182 h 229"/>
                  <a:gd name="T62" fmla="*/ 77 w 240"/>
                  <a:gd name="T63" fmla="*/ 167 h 229"/>
                  <a:gd name="T64" fmla="*/ 77 w 240"/>
                  <a:gd name="T65" fmla="*/ 165 h 229"/>
                  <a:gd name="T66" fmla="*/ 77 w 240"/>
                  <a:gd name="T67" fmla="*/ 165 h 229"/>
                  <a:gd name="T68" fmla="*/ 72 w 240"/>
                  <a:gd name="T69" fmla="*/ 163 h 229"/>
                  <a:gd name="T70" fmla="*/ 26 w 240"/>
                  <a:gd name="T71" fmla="*/ 179 h 229"/>
                  <a:gd name="T72" fmla="*/ 78 w 240"/>
                  <a:gd name="T73" fmla="*/ 121 h 229"/>
                  <a:gd name="T74" fmla="*/ 74 w 240"/>
                  <a:gd name="T75" fmla="*/ 114 h 229"/>
                  <a:gd name="T76" fmla="*/ 55 w 240"/>
                  <a:gd name="T77" fmla="*/ 102 h 229"/>
                  <a:gd name="T78" fmla="*/ 76 w 240"/>
                  <a:gd name="T79" fmla="*/ 88 h 229"/>
                  <a:gd name="T80" fmla="*/ 95 w 240"/>
                  <a:gd name="T81" fmla="*/ 81 h 229"/>
                  <a:gd name="T82" fmla="*/ 119 w 240"/>
                  <a:gd name="T83" fmla="*/ 50 h 229"/>
                  <a:gd name="T84" fmla="*/ 133 w 240"/>
                  <a:gd name="T85" fmla="*/ 19 h 229"/>
                  <a:gd name="T86" fmla="*/ 163 w 240"/>
                  <a:gd name="T87" fmla="*/ 39 h 229"/>
                  <a:gd name="T88" fmla="*/ 164 w 240"/>
                  <a:gd name="T89" fmla="*/ 43 h 229"/>
                  <a:gd name="T90" fmla="*/ 154 w 240"/>
                  <a:gd name="T91" fmla="*/ 52 h 229"/>
                  <a:gd name="T92" fmla="*/ 83 w 240"/>
                  <a:gd name="T93" fmla="*/ 143 h 229"/>
                  <a:gd name="T94" fmla="*/ 90 w 240"/>
                  <a:gd name="T95" fmla="*/ 147 h 229"/>
                  <a:gd name="T96" fmla="*/ 156 w 240"/>
                  <a:gd name="T97" fmla="*/ 66 h 229"/>
                  <a:gd name="T98" fmla="*/ 176 w 240"/>
                  <a:gd name="T99" fmla="*/ 51 h 229"/>
                  <a:gd name="T100" fmla="*/ 177 w 240"/>
                  <a:gd name="T101" fmla="*/ 5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40" h="229">
                    <a:moveTo>
                      <a:pt x="232" y="1"/>
                    </a:moveTo>
                    <a:cubicBezTo>
                      <a:pt x="212" y="3"/>
                      <a:pt x="191" y="18"/>
                      <a:pt x="174" y="34"/>
                    </a:cubicBezTo>
                    <a:cubicBezTo>
                      <a:pt x="179" y="13"/>
                      <a:pt x="144" y="2"/>
                      <a:pt x="127" y="8"/>
                    </a:cubicBezTo>
                    <a:cubicBezTo>
                      <a:pt x="115" y="13"/>
                      <a:pt x="109" y="24"/>
                      <a:pt x="108" y="36"/>
                    </a:cubicBezTo>
                    <a:cubicBezTo>
                      <a:pt x="108" y="42"/>
                      <a:pt x="108" y="49"/>
                      <a:pt x="108" y="55"/>
                    </a:cubicBezTo>
                    <a:cubicBezTo>
                      <a:pt x="107" y="66"/>
                      <a:pt x="103" y="68"/>
                      <a:pt x="95" y="73"/>
                    </a:cubicBezTo>
                    <a:cubicBezTo>
                      <a:pt x="73" y="78"/>
                      <a:pt x="52" y="81"/>
                      <a:pt x="40" y="103"/>
                    </a:cubicBezTo>
                    <a:cubicBezTo>
                      <a:pt x="31" y="119"/>
                      <a:pt x="47" y="123"/>
                      <a:pt x="61" y="123"/>
                    </a:cubicBezTo>
                    <a:cubicBezTo>
                      <a:pt x="36" y="144"/>
                      <a:pt x="0" y="162"/>
                      <a:pt x="21" y="201"/>
                    </a:cubicBezTo>
                    <a:cubicBezTo>
                      <a:pt x="32" y="223"/>
                      <a:pt x="60" y="195"/>
                      <a:pt x="72" y="176"/>
                    </a:cubicBezTo>
                    <a:cubicBezTo>
                      <a:pt x="74" y="196"/>
                      <a:pt x="89" y="229"/>
                      <a:pt x="105" y="205"/>
                    </a:cubicBezTo>
                    <a:cubicBezTo>
                      <a:pt x="112" y="195"/>
                      <a:pt x="108" y="148"/>
                      <a:pt x="125" y="163"/>
                    </a:cubicBezTo>
                    <a:cubicBezTo>
                      <a:pt x="134" y="171"/>
                      <a:pt x="155" y="167"/>
                      <a:pt x="165" y="162"/>
                    </a:cubicBezTo>
                    <a:cubicBezTo>
                      <a:pt x="171" y="158"/>
                      <a:pt x="177" y="141"/>
                      <a:pt x="176" y="134"/>
                    </a:cubicBezTo>
                    <a:cubicBezTo>
                      <a:pt x="175" y="129"/>
                      <a:pt x="164" y="123"/>
                      <a:pt x="178" y="119"/>
                    </a:cubicBezTo>
                    <a:cubicBezTo>
                      <a:pt x="187" y="117"/>
                      <a:pt x="200" y="113"/>
                      <a:pt x="209" y="109"/>
                    </a:cubicBezTo>
                    <a:cubicBezTo>
                      <a:pt x="225" y="102"/>
                      <a:pt x="231" y="85"/>
                      <a:pt x="228" y="69"/>
                    </a:cubicBezTo>
                    <a:cubicBezTo>
                      <a:pt x="224" y="53"/>
                      <a:pt x="205" y="45"/>
                      <a:pt x="190" y="41"/>
                    </a:cubicBezTo>
                    <a:cubicBezTo>
                      <a:pt x="206" y="31"/>
                      <a:pt x="222" y="22"/>
                      <a:pt x="237" y="10"/>
                    </a:cubicBezTo>
                    <a:cubicBezTo>
                      <a:pt x="240" y="7"/>
                      <a:pt x="237" y="0"/>
                      <a:pt x="232" y="1"/>
                    </a:cubicBezTo>
                    <a:close/>
                    <a:moveTo>
                      <a:pt x="177" y="51"/>
                    </a:moveTo>
                    <a:cubicBezTo>
                      <a:pt x="188" y="53"/>
                      <a:pt x="196" y="55"/>
                      <a:pt x="205" y="60"/>
                    </a:cubicBezTo>
                    <a:cubicBezTo>
                      <a:pt x="203" y="74"/>
                      <a:pt x="202" y="88"/>
                      <a:pt x="200" y="102"/>
                    </a:cubicBezTo>
                    <a:cubicBezTo>
                      <a:pt x="196" y="102"/>
                      <a:pt x="192" y="103"/>
                      <a:pt x="188" y="104"/>
                    </a:cubicBezTo>
                    <a:cubicBezTo>
                      <a:pt x="179" y="106"/>
                      <a:pt x="166" y="110"/>
                      <a:pt x="159" y="117"/>
                    </a:cubicBezTo>
                    <a:cubicBezTo>
                      <a:pt x="157" y="119"/>
                      <a:pt x="157" y="124"/>
                      <a:pt x="158" y="126"/>
                    </a:cubicBezTo>
                    <a:cubicBezTo>
                      <a:pt x="165" y="137"/>
                      <a:pt x="165" y="140"/>
                      <a:pt x="161" y="152"/>
                    </a:cubicBezTo>
                    <a:cubicBezTo>
                      <a:pt x="153" y="173"/>
                      <a:pt x="124" y="139"/>
                      <a:pt x="111" y="151"/>
                    </a:cubicBezTo>
                    <a:cubicBezTo>
                      <a:pt x="103" y="158"/>
                      <a:pt x="101" y="162"/>
                      <a:pt x="100" y="172"/>
                    </a:cubicBezTo>
                    <a:cubicBezTo>
                      <a:pt x="100" y="178"/>
                      <a:pt x="100" y="184"/>
                      <a:pt x="100" y="189"/>
                    </a:cubicBezTo>
                    <a:cubicBezTo>
                      <a:pt x="87" y="199"/>
                      <a:pt x="80" y="197"/>
                      <a:pt x="79" y="182"/>
                    </a:cubicBezTo>
                    <a:cubicBezTo>
                      <a:pt x="77" y="177"/>
                      <a:pt x="77" y="172"/>
                      <a:pt x="77" y="167"/>
                    </a:cubicBezTo>
                    <a:cubicBezTo>
                      <a:pt x="77" y="166"/>
                      <a:pt x="77" y="166"/>
                      <a:pt x="77" y="165"/>
                    </a:cubicBezTo>
                    <a:cubicBezTo>
                      <a:pt x="77" y="165"/>
                      <a:pt x="77" y="165"/>
                      <a:pt x="77" y="165"/>
                    </a:cubicBezTo>
                    <a:cubicBezTo>
                      <a:pt x="78" y="162"/>
                      <a:pt x="74" y="161"/>
                      <a:pt x="72" y="163"/>
                    </a:cubicBezTo>
                    <a:cubicBezTo>
                      <a:pt x="60" y="173"/>
                      <a:pt x="30" y="223"/>
                      <a:pt x="26" y="179"/>
                    </a:cubicBezTo>
                    <a:cubicBezTo>
                      <a:pt x="24" y="153"/>
                      <a:pt x="63" y="138"/>
                      <a:pt x="78" y="121"/>
                    </a:cubicBezTo>
                    <a:cubicBezTo>
                      <a:pt x="80" y="119"/>
                      <a:pt x="79" y="113"/>
                      <a:pt x="74" y="114"/>
                    </a:cubicBezTo>
                    <a:cubicBezTo>
                      <a:pt x="69" y="114"/>
                      <a:pt x="41" y="119"/>
                      <a:pt x="55" y="102"/>
                    </a:cubicBezTo>
                    <a:cubicBezTo>
                      <a:pt x="61" y="95"/>
                      <a:pt x="68" y="91"/>
                      <a:pt x="76" y="88"/>
                    </a:cubicBezTo>
                    <a:cubicBezTo>
                      <a:pt x="83" y="86"/>
                      <a:pt x="89" y="84"/>
                      <a:pt x="95" y="81"/>
                    </a:cubicBezTo>
                    <a:cubicBezTo>
                      <a:pt x="114" y="83"/>
                      <a:pt x="119" y="64"/>
                      <a:pt x="119" y="50"/>
                    </a:cubicBezTo>
                    <a:cubicBezTo>
                      <a:pt x="120" y="38"/>
                      <a:pt x="120" y="25"/>
                      <a:pt x="133" y="19"/>
                    </a:cubicBezTo>
                    <a:cubicBezTo>
                      <a:pt x="146" y="15"/>
                      <a:pt x="169" y="23"/>
                      <a:pt x="163" y="39"/>
                    </a:cubicBezTo>
                    <a:cubicBezTo>
                      <a:pt x="163" y="41"/>
                      <a:pt x="163" y="42"/>
                      <a:pt x="164" y="43"/>
                    </a:cubicBezTo>
                    <a:cubicBezTo>
                      <a:pt x="161" y="46"/>
                      <a:pt x="157" y="49"/>
                      <a:pt x="154" y="52"/>
                    </a:cubicBezTo>
                    <a:cubicBezTo>
                      <a:pt x="126" y="78"/>
                      <a:pt x="98" y="108"/>
                      <a:pt x="83" y="143"/>
                    </a:cubicBezTo>
                    <a:cubicBezTo>
                      <a:pt x="81" y="147"/>
                      <a:pt x="88" y="151"/>
                      <a:pt x="90" y="147"/>
                    </a:cubicBezTo>
                    <a:cubicBezTo>
                      <a:pt x="105" y="115"/>
                      <a:pt x="131" y="89"/>
                      <a:pt x="156" y="66"/>
                    </a:cubicBezTo>
                    <a:cubicBezTo>
                      <a:pt x="163" y="60"/>
                      <a:pt x="169" y="55"/>
                      <a:pt x="176" y="51"/>
                    </a:cubicBezTo>
                    <a:cubicBezTo>
                      <a:pt x="176" y="51"/>
                      <a:pt x="177" y="51"/>
                      <a:pt x="177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0" name="Freeform 530"/>
              <p:cNvSpPr>
                <a:spLocks noEditPoints="1"/>
              </p:cNvSpPr>
              <p:nvPr/>
            </p:nvSpPr>
            <p:spPr bwMode="auto">
              <a:xfrm>
                <a:off x="4386" y="2169"/>
                <a:ext cx="551" cy="357"/>
              </a:xfrm>
              <a:custGeom>
                <a:avLst/>
                <a:gdLst>
                  <a:gd name="T0" fmla="*/ 258 w 273"/>
                  <a:gd name="T1" fmla="*/ 37 h 177"/>
                  <a:gd name="T2" fmla="*/ 250 w 273"/>
                  <a:gd name="T3" fmla="*/ 37 h 177"/>
                  <a:gd name="T4" fmla="*/ 247 w 273"/>
                  <a:gd name="T5" fmla="*/ 38 h 177"/>
                  <a:gd name="T6" fmla="*/ 246 w 273"/>
                  <a:gd name="T7" fmla="*/ 38 h 177"/>
                  <a:gd name="T8" fmla="*/ 174 w 273"/>
                  <a:gd name="T9" fmla="*/ 44 h 177"/>
                  <a:gd name="T10" fmla="*/ 126 w 273"/>
                  <a:gd name="T11" fmla="*/ 4 h 177"/>
                  <a:gd name="T12" fmla="*/ 114 w 273"/>
                  <a:gd name="T13" fmla="*/ 3 h 177"/>
                  <a:gd name="T14" fmla="*/ 79 w 273"/>
                  <a:gd name="T15" fmla="*/ 40 h 177"/>
                  <a:gd name="T16" fmla="*/ 60 w 273"/>
                  <a:gd name="T17" fmla="*/ 60 h 177"/>
                  <a:gd name="T18" fmla="*/ 55 w 273"/>
                  <a:gd name="T19" fmla="*/ 67 h 177"/>
                  <a:gd name="T20" fmla="*/ 56 w 273"/>
                  <a:gd name="T21" fmla="*/ 71 h 177"/>
                  <a:gd name="T22" fmla="*/ 55 w 273"/>
                  <a:gd name="T23" fmla="*/ 71 h 177"/>
                  <a:gd name="T24" fmla="*/ 55 w 273"/>
                  <a:gd name="T25" fmla="*/ 72 h 177"/>
                  <a:gd name="T26" fmla="*/ 55 w 273"/>
                  <a:gd name="T27" fmla="*/ 74 h 177"/>
                  <a:gd name="T28" fmla="*/ 115 w 273"/>
                  <a:gd name="T29" fmla="*/ 25 h 177"/>
                  <a:gd name="T30" fmla="*/ 116 w 273"/>
                  <a:gd name="T31" fmla="*/ 62 h 177"/>
                  <a:gd name="T32" fmla="*/ 115 w 273"/>
                  <a:gd name="T33" fmla="*/ 101 h 177"/>
                  <a:gd name="T34" fmla="*/ 16 w 273"/>
                  <a:gd name="T35" fmla="*/ 61 h 177"/>
                  <a:gd name="T36" fmla="*/ 29 w 273"/>
                  <a:gd name="T37" fmla="*/ 62 h 177"/>
                  <a:gd name="T38" fmla="*/ 58 w 273"/>
                  <a:gd name="T39" fmla="*/ 61 h 177"/>
                  <a:gd name="T40" fmla="*/ 58 w 273"/>
                  <a:gd name="T41" fmla="*/ 54 h 177"/>
                  <a:gd name="T42" fmla="*/ 33 w 273"/>
                  <a:gd name="T43" fmla="*/ 53 h 177"/>
                  <a:gd name="T44" fmla="*/ 6 w 273"/>
                  <a:gd name="T45" fmla="*/ 51 h 177"/>
                  <a:gd name="T46" fmla="*/ 3 w 273"/>
                  <a:gd name="T47" fmla="*/ 59 h 177"/>
                  <a:gd name="T48" fmla="*/ 3 w 273"/>
                  <a:gd name="T49" fmla="*/ 60 h 177"/>
                  <a:gd name="T50" fmla="*/ 0 w 273"/>
                  <a:gd name="T51" fmla="*/ 63 h 177"/>
                  <a:gd name="T52" fmla="*/ 45 w 273"/>
                  <a:gd name="T53" fmla="*/ 162 h 177"/>
                  <a:gd name="T54" fmla="*/ 52 w 273"/>
                  <a:gd name="T55" fmla="*/ 166 h 177"/>
                  <a:gd name="T56" fmla="*/ 204 w 273"/>
                  <a:gd name="T57" fmla="*/ 156 h 177"/>
                  <a:gd name="T58" fmla="*/ 270 w 273"/>
                  <a:gd name="T59" fmla="*/ 43 h 177"/>
                  <a:gd name="T60" fmla="*/ 258 w 273"/>
                  <a:gd name="T61" fmla="*/ 37 h 177"/>
                  <a:gd name="T62" fmla="*/ 224 w 273"/>
                  <a:gd name="T63" fmla="*/ 52 h 177"/>
                  <a:gd name="T64" fmla="*/ 200 w 273"/>
                  <a:gd name="T65" fmla="*/ 69 h 177"/>
                  <a:gd name="T66" fmla="*/ 199 w 273"/>
                  <a:gd name="T67" fmla="*/ 68 h 177"/>
                  <a:gd name="T68" fmla="*/ 184 w 273"/>
                  <a:gd name="T69" fmla="*/ 54 h 177"/>
                  <a:gd name="T70" fmla="*/ 224 w 273"/>
                  <a:gd name="T71" fmla="*/ 52 h 177"/>
                  <a:gd name="T72" fmla="*/ 131 w 273"/>
                  <a:gd name="T73" fmla="*/ 62 h 177"/>
                  <a:gd name="T74" fmla="*/ 131 w 273"/>
                  <a:gd name="T75" fmla="*/ 21 h 177"/>
                  <a:gd name="T76" fmla="*/ 191 w 273"/>
                  <a:gd name="T77" fmla="*/ 76 h 177"/>
                  <a:gd name="T78" fmla="*/ 129 w 273"/>
                  <a:gd name="T79" fmla="*/ 102 h 177"/>
                  <a:gd name="T80" fmla="*/ 125 w 273"/>
                  <a:gd name="T81" fmla="*/ 102 h 177"/>
                  <a:gd name="T82" fmla="*/ 131 w 273"/>
                  <a:gd name="T83" fmla="*/ 62 h 177"/>
                  <a:gd name="T84" fmla="*/ 54 w 273"/>
                  <a:gd name="T85" fmla="*/ 148 h 177"/>
                  <a:gd name="T86" fmla="*/ 40 w 273"/>
                  <a:gd name="T87" fmla="*/ 121 h 177"/>
                  <a:gd name="T88" fmla="*/ 7 w 273"/>
                  <a:gd name="T89" fmla="*/ 65 h 177"/>
                  <a:gd name="T90" fmla="*/ 89 w 273"/>
                  <a:gd name="T91" fmla="*/ 108 h 177"/>
                  <a:gd name="T92" fmla="*/ 54 w 273"/>
                  <a:gd name="T93" fmla="*/ 147 h 177"/>
                  <a:gd name="T94" fmla="*/ 54 w 273"/>
                  <a:gd name="T95" fmla="*/ 148 h 177"/>
                  <a:gd name="T96" fmla="*/ 225 w 273"/>
                  <a:gd name="T97" fmla="*/ 114 h 177"/>
                  <a:gd name="T98" fmla="*/ 215 w 273"/>
                  <a:gd name="T99" fmla="*/ 128 h 177"/>
                  <a:gd name="T100" fmla="*/ 202 w 273"/>
                  <a:gd name="T101" fmla="*/ 105 h 177"/>
                  <a:gd name="T102" fmla="*/ 190 w 273"/>
                  <a:gd name="T103" fmla="*/ 110 h 177"/>
                  <a:gd name="T104" fmla="*/ 207 w 273"/>
                  <a:gd name="T105" fmla="*/ 135 h 177"/>
                  <a:gd name="T106" fmla="*/ 140 w 273"/>
                  <a:gd name="T107" fmla="*/ 152 h 177"/>
                  <a:gd name="T108" fmla="*/ 59 w 273"/>
                  <a:gd name="T109" fmla="*/ 153 h 177"/>
                  <a:gd name="T110" fmla="*/ 59 w 273"/>
                  <a:gd name="T111" fmla="*/ 153 h 177"/>
                  <a:gd name="T112" fmla="*/ 96 w 273"/>
                  <a:gd name="T113" fmla="*/ 111 h 177"/>
                  <a:gd name="T114" fmla="*/ 97 w 273"/>
                  <a:gd name="T115" fmla="*/ 110 h 177"/>
                  <a:gd name="T116" fmla="*/ 129 w 273"/>
                  <a:gd name="T117" fmla="*/ 116 h 177"/>
                  <a:gd name="T118" fmla="*/ 251 w 273"/>
                  <a:gd name="T119" fmla="*/ 53 h 177"/>
                  <a:gd name="T120" fmla="*/ 225 w 273"/>
                  <a:gd name="T121" fmla="*/ 114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3" h="177">
                    <a:moveTo>
                      <a:pt x="258" y="37"/>
                    </a:moveTo>
                    <a:cubicBezTo>
                      <a:pt x="255" y="36"/>
                      <a:pt x="253" y="35"/>
                      <a:pt x="250" y="37"/>
                    </a:cubicBezTo>
                    <a:cubicBezTo>
                      <a:pt x="249" y="37"/>
                      <a:pt x="248" y="37"/>
                      <a:pt x="247" y="38"/>
                    </a:cubicBezTo>
                    <a:cubicBezTo>
                      <a:pt x="247" y="38"/>
                      <a:pt x="247" y="38"/>
                      <a:pt x="246" y="38"/>
                    </a:cubicBezTo>
                    <a:cubicBezTo>
                      <a:pt x="222" y="39"/>
                      <a:pt x="199" y="46"/>
                      <a:pt x="174" y="44"/>
                    </a:cubicBezTo>
                    <a:cubicBezTo>
                      <a:pt x="159" y="30"/>
                      <a:pt x="142" y="16"/>
                      <a:pt x="126" y="4"/>
                    </a:cubicBezTo>
                    <a:cubicBezTo>
                      <a:pt x="123" y="1"/>
                      <a:pt x="118" y="0"/>
                      <a:pt x="114" y="3"/>
                    </a:cubicBezTo>
                    <a:cubicBezTo>
                      <a:pt x="101" y="14"/>
                      <a:pt x="90" y="28"/>
                      <a:pt x="79" y="40"/>
                    </a:cubicBezTo>
                    <a:cubicBezTo>
                      <a:pt x="73" y="47"/>
                      <a:pt x="66" y="54"/>
                      <a:pt x="60" y="60"/>
                    </a:cubicBezTo>
                    <a:cubicBezTo>
                      <a:pt x="58" y="62"/>
                      <a:pt x="56" y="64"/>
                      <a:pt x="55" y="67"/>
                    </a:cubicBezTo>
                    <a:cubicBezTo>
                      <a:pt x="54" y="70"/>
                      <a:pt x="55" y="71"/>
                      <a:pt x="56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2"/>
                      <a:pt x="55" y="72"/>
                      <a:pt x="55" y="72"/>
                    </a:cubicBezTo>
                    <a:cubicBezTo>
                      <a:pt x="55" y="73"/>
                      <a:pt x="55" y="73"/>
                      <a:pt x="55" y="74"/>
                    </a:cubicBezTo>
                    <a:cubicBezTo>
                      <a:pt x="64" y="84"/>
                      <a:pt x="97" y="45"/>
                      <a:pt x="115" y="25"/>
                    </a:cubicBezTo>
                    <a:cubicBezTo>
                      <a:pt x="117" y="37"/>
                      <a:pt x="116" y="50"/>
                      <a:pt x="116" y="62"/>
                    </a:cubicBezTo>
                    <a:cubicBezTo>
                      <a:pt x="115" y="74"/>
                      <a:pt x="110" y="90"/>
                      <a:pt x="115" y="101"/>
                    </a:cubicBezTo>
                    <a:cubicBezTo>
                      <a:pt x="81" y="97"/>
                      <a:pt x="48" y="73"/>
                      <a:pt x="16" y="61"/>
                    </a:cubicBezTo>
                    <a:cubicBezTo>
                      <a:pt x="21" y="61"/>
                      <a:pt x="25" y="62"/>
                      <a:pt x="29" y="62"/>
                    </a:cubicBezTo>
                    <a:cubicBezTo>
                      <a:pt x="38" y="63"/>
                      <a:pt x="49" y="64"/>
                      <a:pt x="58" y="61"/>
                    </a:cubicBezTo>
                    <a:cubicBezTo>
                      <a:pt x="61" y="60"/>
                      <a:pt x="61" y="55"/>
                      <a:pt x="58" y="54"/>
                    </a:cubicBezTo>
                    <a:cubicBezTo>
                      <a:pt x="50" y="52"/>
                      <a:pt x="41" y="53"/>
                      <a:pt x="33" y="53"/>
                    </a:cubicBezTo>
                    <a:cubicBezTo>
                      <a:pt x="24" y="53"/>
                      <a:pt x="15" y="52"/>
                      <a:pt x="6" y="51"/>
                    </a:cubicBezTo>
                    <a:cubicBezTo>
                      <a:pt x="2" y="51"/>
                      <a:pt x="0" y="57"/>
                      <a:pt x="3" y="59"/>
                    </a:cubicBezTo>
                    <a:cubicBezTo>
                      <a:pt x="3" y="59"/>
                      <a:pt x="3" y="59"/>
                      <a:pt x="3" y="60"/>
                    </a:cubicBezTo>
                    <a:cubicBezTo>
                      <a:pt x="1" y="60"/>
                      <a:pt x="0" y="61"/>
                      <a:pt x="0" y="63"/>
                    </a:cubicBezTo>
                    <a:cubicBezTo>
                      <a:pt x="6" y="100"/>
                      <a:pt x="34" y="127"/>
                      <a:pt x="45" y="162"/>
                    </a:cubicBezTo>
                    <a:cubicBezTo>
                      <a:pt x="46" y="164"/>
                      <a:pt x="49" y="167"/>
                      <a:pt x="52" y="166"/>
                    </a:cubicBezTo>
                    <a:cubicBezTo>
                      <a:pt x="99" y="165"/>
                      <a:pt x="159" y="177"/>
                      <a:pt x="204" y="156"/>
                    </a:cubicBezTo>
                    <a:cubicBezTo>
                      <a:pt x="242" y="139"/>
                      <a:pt x="261" y="80"/>
                      <a:pt x="270" y="43"/>
                    </a:cubicBezTo>
                    <a:cubicBezTo>
                      <a:pt x="273" y="34"/>
                      <a:pt x="262" y="31"/>
                      <a:pt x="258" y="37"/>
                    </a:cubicBezTo>
                    <a:close/>
                    <a:moveTo>
                      <a:pt x="224" y="52"/>
                    </a:moveTo>
                    <a:cubicBezTo>
                      <a:pt x="216" y="58"/>
                      <a:pt x="208" y="64"/>
                      <a:pt x="200" y="69"/>
                    </a:cubicBezTo>
                    <a:cubicBezTo>
                      <a:pt x="200" y="69"/>
                      <a:pt x="200" y="69"/>
                      <a:pt x="199" y="68"/>
                    </a:cubicBezTo>
                    <a:cubicBezTo>
                      <a:pt x="194" y="63"/>
                      <a:pt x="189" y="58"/>
                      <a:pt x="184" y="54"/>
                    </a:cubicBezTo>
                    <a:cubicBezTo>
                      <a:pt x="198" y="55"/>
                      <a:pt x="211" y="54"/>
                      <a:pt x="224" y="52"/>
                    </a:cubicBezTo>
                    <a:close/>
                    <a:moveTo>
                      <a:pt x="131" y="62"/>
                    </a:moveTo>
                    <a:cubicBezTo>
                      <a:pt x="132" y="48"/>
                      <a:pt x="133" y="35"/>
                      <a:pt x="131" y="21"/>
                    </a:cubicBezTo>
                    <a:cubicBezTo>
                      <a:pt x="150" y="40"/>
                      <a:pt x="171" y="57"/>
                      <a:pt x="191" y="76"/>
                    </a:cubicBezTo>
                    <a:cubicBezTo>
                      <a:pt x="171" y="89"/>
                      <a:pt x="151" y="101"/>
                      <a:pt x="129" y="102"/>
                    </a:cubicBezTo>
                    <a:cubicBezTo>
                      <a:pt x="127" y="102"/>
                      <a:pt x="126" y="102"/>
                      <a:pt x="125" y="102"/>
                    </a:cubicBezTo>
                    <a:cubicBezTo>
                      <a:pt x="131" y="91"/>
                      <a:pt x="129" y="74"/>
                      <a:pt x="131" y="62"/>
                    </a:cubicBezTo>
                    <a:close/>
                    <a:moveTo>
                      <a:pt x="54" y="148"/>
                    </a:moveTo>
                    <a:cubicBezTo>
                      <a:pt x="48" y="140"/>
                      <a:pt x="42" y="124"/>
                      <a:pt x="40" y="121"/>
                    </a:cubicBezTo>
                    <a:cubicBezTo>
                      <a:pt x="28" y="102"/>
                      <a:pt x="16" y="85"/>
                      <a:pt x="7" y="65"/>
                    </a:cubicBezTo>
                    <a:cubicBezTo>
                      <a:pt x="34" y="79"/>
                      <a:pt x="61" y="97"/>
                      <a:pt x="89" y="108"/>
                    </a:cubicBezTo>
                    <a:cubicBezTo>
                      <a:pt x="76" y="120"/>
                      <a:pt x="65" y="134"/>
                      <a:pt x="54" y="147"/>
                    </a:cubicBezTo>
                    <a:cubicBezTo>
                      <a:pt x="54" y="148"/>
                      <a:pt x="54" y="148"/>
                      <a:pt x="54" y="148"/>
                    </a:cubicBezTo>
                    <a:close/>
                    <a:moveTo>
                      <a:pt x="225" y="114"/>
                    </a:moveTo>
                    <a:cubicBezTo>
                      <a:pt x="222" y="119"/>
                      <a:pt x="219" y="124"/>
                      <a:pt x="215" y="128"/>
                    </a:cubicBezTo>
                    <a:cubicBezTo>
                      <a:pt x="209" y="121"/>
                      <a:pt x="206" y="112"/>
                      <a:pt x="202" y="105"/>
                    </a:cubicBezTo>
                    <a:cubicBezTo>
                      <a:pt x="198" y="99"/>
                      <a:pt x="188" y="103"/>
                      <a:pt x="190" y="110"/>
                    </a:cubicBezTo>
                    <a:cubicBezTo>
                      <a:pt x="194" y="119"/>
                      <a:pt x="200" y="128"/>
                      <a:pt x="207" y="135"/>
                    </a:cubicBezTo>
                    <a:cubicBezTo>
                      <a:pt x="189" y="149"/>
                      <a:pt x="166" y="150"/>
                      <a:pt x="140" y="152"/>
                    </a:cubicBezTo>
                    <a:cubicBezTo>
                      <a:pt x="113" y="153"/>
                      <a:pt x="86" y="152"/>
                      <a:pt x="59" y="153"/>
                    </a:cubicBezTo>
                    <a:cubicBezTo>
                      <a:pt x="59" y="153"/>
                      <a:pt x="59" y="153"/>
                      <a:pt x="59" y="153"/>
                    </a:cubicBezTo>
                    <a:cubicBezTo>
                      <a:pt x="71" y="139"/>
                      <a:pt x="84" y="125"/>
                      <a:pt x="96" y="111"/>
                    </a:cubicBezTo>
                    <a:cubicBezTo>
                      <a:pt x="96" y="111"/>
                      <a:pt x="96" y="111"/>
                      <a:pt x="97" y="110"/>
                    </a:cubicBezTo>
                    <a:cubicBezTo>
                      <a:pt x="107" y="113"/>
                      <a:pt x="118" y="116"/>
                      <a:pt x="129" y="116"/>
                    </a:cubicBezTo>
                    <a:cubicBezTo>
                      <a:pt x="171" y="119"/>
                      <a:pt x="214" y="74"/>
                      <a:pt x="251" y="53"/>
                    </a:cubicBezTo>
                    <a:cubicBezTo>
                      <a:pt x="243" y="74"/>
                      <a:pt x="236" y="94"/>
                      <a:pt x="225" y="1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1" name="Freeform 531"/>
              <p:cNvSpPr>
                <a:spLocks noEditPoints="1"/>
              </p:cNvSpPr>
              <p:nvPr/>
            </p:nvSpPr>
            <p:spPr bwMode="auto">
              <a:xfrm>
                <a:off x="2739" y="1118"/>
                <a:ext cx="195" cy="529"/>
              </a:xfrm>
              <a:custGeom>
                <a:avLst/>
                <a:gdLst>
                  <a:gd name="T0" fmla="*/ 29 w 97"/>
                  <a:gd name="T1" fmla="*/ 2 h 262"/>
                  <a:gd name="T2" fmla="*/ 19 w 97"/>
                  <a:gd name="T3" fmla="*/ 5 h 262"/>
                  <a:gd name="T4" fmla="*/ 5 w 97"/>
                  <a:gd name="T5" fmla="*/ 70 h 262"/>
                  <a:gd name="T6" fmla="*/ 4 w 97"/>
                  <a:gd name="T7" fmla="*/ 71 h 262"/>
                  <a:gd name="T8" fmla="*/ 4 w 97"/>
                  <a:gd name="T9" fmla="*/ 81 h 262"/>
                  <a:gd name="T10" fmla="*/ 0 w 97"/>
                  <a:gd name="T11" fmla="*/ 86 h 262"/>
                  <a:gd name="T12" fmla="*/ 26 w 97"/>
                  <a:gd name="T13" fmla="*/ 240 h 262"/>
                  <a:gd name="T14" fmla="*/ 33 w 97"/>
                  <a:gd name="T15" fmla="*/ 242 h 262"/>
                  <a:gd name="T16" fmla="*/ 34 w 97"/>
                  <a:gd name="T17" fmla="*/ 239 h 262"/>
                  <a:gd name="T18" fmla="*/ 95 w 97"/>
                  <a:gd name="T19" fmla="*/ 244 h 262"/>
                  <a:gd name="T20" fmla="*/ 95 w 97"/>
                  <a:gd name="T21" fmla="*/ 237 h 262"/>
                  <a:gd name="T22" fmla="*/ 95 w 97"/>
                  <a:gd name="T23" fmla="*/ 237 h 262"/>
                  <a:gd name="T24" fmla="*/ 63 w 97"/>
                  <a:gd name="T25" fmla="*/ 85 h 262"/>
                  <a:gd name="T26" fmla="*/ 62 w 97"/>
                  <a:gd name="T27" fmla="*/ 84 h 262"/>
                  <a:gd name="T28" fmla="*/ 29 w 97"/>
                  <a:gd name="T29" fmla="*/ 2 h 262"/>
                  <a:gd name="T30" fmla="*/ 89 w 97"/>
                  <a:gd name="T31" fmla="*/ 237 h 262"/>
                  <a:gd name="T32" fmla="*/ 37 w 97"/>
                  <a:gd name="T33" fmla="*/ 234 h 262"/>
                  <a:gd name="T34" fmla="*/ 36 w 97"/>
                  <a:gd name="T35" fmla="*/ 233 h 262"/>
                  <a:gd name="T36" fmla="*/ 38 w 97"/>
                  <a:gd name="T37" fmla="*/ 216 h 262"/>
                  <a:gd name="T38" fmla="*/ 60 w 97"/>
                  <a:gd name="T39" fmla="*/ 223 h 262"/>
                  <a:gd name="T40" fmla="*/ 85 w 97"/>
                  <a:gd name="T41" fmla="*/ 211 h 262"/>
                  <a:gd name="T42" fmla="*/ 89 w 97"/>
                  <a:gd name="T43" fmla="*/ 237 h 262"/>
                  <a:gd name="T44" fmla="*/ 42 w 97"/>
                  <a:gd name="T45" fmla="*/ 148 h 262"/>
                  <a:gd name="T46" fmla="*/ 51 w 97"/>
                  <a:gd name="T47" fmla="*/ 148 h 262"/>
                  <a:gd name="T48" fmla="*/ 61 w 97"/>
                  <a:gd name="T49" fmla="*/ 156 h 262"/>
                  <a:gd name="T50" fmla="*/ 57 w 97"/>
                  <a:gd name="T51" fmla="*/ 175 h 262"/>
                  <a:gd name="T52" fmla="*/ 42 w 97"/>
                  <a:gd name="T53" fmla="*/ 148 h 262"/>
                  <a:gd name="T54" fmla="*/ 65 w 97"/>
                  <a:gd name="T55" fmla="*/ 144 h 262"/>
                  <a:gd name="T56" fmla="*/ 39 w 97"/>
                  <a:gd name="T57" fmla="*/ 139 h 262"/>
                  <a:gd name="T58" fmla="*/ 32 w 97"/>
                  <a:gd name="T59" fmla="*/ 141 h 262"/>
                  <a:gd name="T60" fmla="*/ 63 w 97"/>
                  <a:gd name="T61" fmla="*/ 186 h 262"/>
                  <a:gd name="T62" fmla="*/ 74 w 97"/>
                  <a:gd name="T63" fmla="*/ 171 h 262"/>
                  <a:gd name="T64" fmla="*/ 83 w 97"/>
                  <a:gd name="T65" fmla="*/ 203 h 262"/>
                  <a:gd name="T66" fmla="*/ 79 w 97"/>
                  <a:gd name="T67" fmla="*/ 203 h 262"/>
                  <a:gd name="T68" fmla="*/ 61 w 97"/>
                  <a:gd name="T69" fmla="*/ 214 h 262"/>
                  <a:gd name="T70" fmla="*/ 38 w 97"/>
                  <a:gd name="T71" fmla="*/ 208 h 262"/>
                  <a:gd name="T72" fmla="*/ 14 w 97"/>
                  <a:gd name="T73" fmla="*/ 105 h 262"/>
                  <a:gd name="T74" fmla="*/ 55 w 97"/>
                  <a:gd name="T75" fmla="*/ 104 h 262"/>
                  <a:gd name="T76" fmla="*/ 65 w 97"/>
                  <a:gd name="T77" fmla="*/ 144 h 262"/>
                  <a:gd name="T78" fmla="*/ 54 w 97"/>
                  <a:gd name="T79" fmla="*/ 85 h 262"/>
                  <a:gd name="T80" fmla="*/ 53 w 97"/>
                  <a:gd name="T81" fmla="*/ 87 h 262"/>
                  <a:gd name="T82" fmla="*/ 54 w 97"/>
                  <a:gd name="T83" fmla="*/ 95 h 262"/>
                  <a:gd name="T84" fmla="*/ 13 w 97"/>
                  <a:gd name="T85" fmla="*/ 98 h 262"/>
                  <a:gd name="T86" fmla="*/ 10 w 97"/>
                  <a:gd name="T87" fmla="*/ 85 h 262"/>
                  <a:gd name="T88" fmla="*/ 10 w 97"/>
                  <a:gd name="T89" fmla="*/ 84 h 262"/>
                  <a:gd name="T90" fmla="*/ 11 w 97"/>
                  <a:gd name="T91" fmla="*/ 78 h 262"/>
                  <a:gd name="T92" fmla="*/ 30 w 97"/>
                  <a:gd name="T93" fmla="*/ 84 h 262"/>
                  <a:gd name="T94" fmla="*/ 54 w 97"/>
                  <a:gd name="T95" fmla="*/ 80 h 262"/>
                  <a:gd name="T96" fmla="*/ 54 w 97"/>
                  <a:gd name="T97" fmla="*/ 85 h 262"/>
                  <a:gd name="T98" fmla="*/ 52 w 97"/>
                  <a:gd name="T99" fmla="*/ 71 h 262"/>
                  <a:gd name="T100" fmla="*/ 32 w 97"/>
                  <a:gd name="T101" fmla="*/ 75 h 262"/>
                  <a:gd name="T102" fmla="*/ 13 w 97"/>
                  <a:gd name="T103" fmla="*/ 71 h 262"/>
                  <a:gd name="T104" fmla="*/ 27 w 97"/>
                  <a:gd name="T105" fmla="*/ 17 h 262"/>
                  <a:gd name="T106" fmla="*/ 52 w 97"/>
                  <a:gd name="T107" fmla="*/ 71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7" h="262">
                    <a:moveTo>
                      <a:pt x="29" y="2"/>
                    </a:moveTo>
                    <a:cubicBezTo>
                      <a:pt x="26" y="0"/>
                      <a:pt x="20" y="0"/>
                      <a:pt x="19" y="5"/>
                    </a:cubicBezTo>
                    <a:cubicBezTo>
                      <a:pt x="13" y="25"/>
                      <a:pt x="6" y="48"/>
                      <a:pt x="5" y="70"/>
                    </a:cubicBezTo>
                    <a:cubicBezTo>
                      <a:pt x="4" y="70"/>
                      <a:pt x="4" y="71"/>
                      <a:pt x="4" y="71"/>
                    </a:cubicBezTo>
                    <a:cubicBezTo>
                      <a:pt x="4" y="75"/>
                      <a:pt x="4" y="78"/>
                      <a:pt x="4" y="81"/>
                    </a:cubicBezTo>
                    <a:cubicBezTo>
                      <a:pt x="2" y="82"/>
                      <a:pt x="0" y="83"/>
                      <a:pt x="0" y="86"/>
                    </a:cubicBezTo>
                    <a:cubicBezTo>
                      <a:pt x="0" y="138"/>
                      <a:pt x="38" y="187"/>
                      <a:pt x="26" y="240"/>
                    </a:cubicBezTo>
                    <a:cubicBezTo>
                      <a:pt x="25" y="244"/>
                      <a:pt x="32" y="246"/>
                      <a:pt x="33" y="242"/>
                    </a:cubicBezTo>
                    <a:cubicBezTo>
                      <a:pt x="34" y="241"/>
                      <a:pt x="34" y="240"/>
                      <a:pt x="34" y="239"/>
                    </a:cubicBezTo>
                    <a:cubicBezTo>
                      <a:pt x="44" y="262"/>
                      <a:pt x="79" y="261"/>
                      <a:pt x="95" y="244"/>
                    </a:cubicBezTo>
                    <a:cubicBezTo>
                      <a:pt x="97" y="241"/>
                      <a:pt x="96" y="239"/>
                      <a:pt x="95" y="237"/>
                    </a:cubicBezTo>
                    <a:cubicBezTo>
                      <a:pt x="95" y="237"/>
                      <a:pt x="95" y="237"/>
                      <a:pt x="95" y="237"/>
                    </a:cubicBezTo>
                    <a:cubicBezTo>
                      <a:pt x="96" y="187"/>
                      <a:pt x="80" y="132"/>
                      <a:pt x="63" y="85"/>
                    </a:cubicBezTo>
                    <a:cubicBezTo>
                      <a:pt x="63" y="85"/>
                      <a:pt x="62" y="84"/>
                      <a:pt x="62" y="84"/>
                    </a:cubicBezTo>
                    <a:cubicBezTo>
                      <a:pt x="61" y="53"/>
                      <a:pt x="51" y="25"/>
                      <a:pt x="29" y="2"/>
                    </a:cubicBezTo>
                    <a:close/>
                    <a:moveTo>
                      <a:pt x="89" y="237"/>
                    </a:moveTo>
                    <a:cubicBezTo>
                      <a:pt x="71" y="244"/>
                      <a:pt x="51" y="254"/>
                      <a:pt x="37" y="234"/>
                    </a:cubicBezTo>
                    <a:cubicBezTo>
                      <a:pt x="37" y="234"/>
                      <a:pt x="36" y="233"/>
                      <a:pt x="36" y="233"/>
                    </a:cubicBezTo>
                    <a:cubicBezTo>
                      <a:pt x="37" y="227"/>
                      <a:pt x="37" y="222"/>
                      <a:pt x="38" y="216"/>
                    </a:cubicBezTo>
                    <a:cubicBezTo>
                      <a:pt x="44" y="221"/>
                      <a:pt x="51" y="224"/>
                      <a:pt x="60" y="223"/>
                    </a:cubicBezTo>
                    <a:cubicBezTo>
                      <a:pt x="68" y="223"/>
                      <a:pt x="80" y="218"/>
                      <a:pt x="85" y="211"/>
                    </a:cubicBezTo>
                    <a:cubicBezTo>
                      <a:pt x="87" y="219"/>
                      <a:pt x="88" y="228"/>
                      <a:pt x="89" y="237"/>
                    </a:cubicBezTo>
                    <a:close/>
                    <a:moveTo>
                      <a:pt x="42" y="148"/>
                    </a:moveTo>
                    <a:cubicBezTo>
                      <a:pt x="45" y="148"/>
                      <a:pt x="48" y="147"/>
                      <a:pt x="51" y="148"/>
                    </a:cubicBezTo>
                    <a:cubicBezTo>
                      <a:pt x="56" y="149"/>
                      <a:pt x="59" y="152"/>
                      <a:pt x="61" y="156"/>
                    </a:cubicBezTo>
                    <a:cubicBezTo>
                      <a:pt x="63" y="159"/>
                      <a:pt x="63" y="177"/>
                      <a:pt x="57" y="175"/>
                    </a:cubicBezTo>
                    <a:cubicBezTo>
                      <a:pt x="48" y="170"/>
                      <a:pt x="44" y="158"/>
                      <a:pt x="42" y="148"/>
                    </a:cubicBezTo>
                    <a:close/>
                    <a:moveTo>
                      <a:pt x="65" y="144"/>
                    </a:moveTo>
                    <a:cubicBezTo>
                      <a:pt x="58" y="138"/>
                      <a:pt x="47" y="135"/>
                      <a:pt x="39" y="139"/>
                    </a:cubicBezTo>
                    <a:cubicBezTo>
                      <a:pt x="37" y="138"/>
                      <a:pt x="33" y="139"/>
                      <a:pt x="32" y="141"/>
                    </a:cubicBezTo>
                    <a:cubicBezTo>
                      <a:pt x="27" y="156"/>
                      <a:pt x="43" y="195"/>
                      <a:pt x="63" y="186"/>
                    </a:cubicBezTo>
                    <a:cubicBezTo>
                      <a:pt x="69" y="183"/>
                      <a:pt x="72" y="178"/>
                      <a:pt x="74" y="171"/>
                    </a:cubicBezTo>
                    <a:cubicBezTo>
                      <a:pt x="77" y="182"/>
                      <a:pt x="80" y="192"/>
                      <a:pt x="83" y="203"/>
                    </a:cubicBezTo>
                    <a:cubicBezTo>
                      <a:pt x="82" y="202"/>
                      <a:pt x="81" y="202"/>
                      <a:pt x="79" y="203"/>
                    </a:cubicBezTo>
                    <a:cubicBezTo>
                      <a:pt x="73" y="207"/>
                      <a:pt x="69" y="213"/>
                      <a:pt x="61" y="214"/>
                    </a:cubicBezTo>
                    <a:cubicBezTo>
                      <a:pt x="52" y="216"/>
                      <a:pt x="45" y="213"/>
                      <a:pt x="38" y="208"/>
                    </a:cubicBezTo>
                    <a:cubicBezTo>
                      <a:pt x="37" y="174"/>
                      <a:pt x="23" y="139"/>
                      <a:pt x="14" y="105"/>
                    </a:cubicBezTo>
                    <a:cubicBezTo>
                      <a:pt x="27" y="111"/>
                      <a:pt x="43" y="111"/>
                      <a:pt x="55" y="104"/>
                    </a:cubicBezTo>
                    <a:cubicBezTo>
                      <a:pt x="58" y="117"/>
                      <a:pt x="61" y="131"/>
                      <a:pt x="65" y="144"/>
                    </a:cubicBezTo>
                    <a:close/>
                    <a:moveTo>
                      <a:pt x="54" y="85"/>
                    </a:moveTo>
                    <a:cubicBezTo>
                      <a:pt x="54" y="85"/>
                      <a:pt x="53" y="86"/>
                      <a:pt x="53" y="87"/>
                    </a:cubicBezTo>
                    <a:cubicBezTo>
                      <a:pt x="54" y="89"/>
                      <a:pt x="54" y="92"/>
                      <a:pt x="54" y="95"/>
                    </a:cubicBezTo>
                    <a:cubicBezTo>
                      <a:pt x="40" y="101"/>
                      <a:pt x="28" y="106"/>
                      <a:pt x="13" y="98"/>
                    </a:cubicBezTo>
                    <a:cubicBezTo>
                      <a:pt x="12" y="94"/>
                      <a:pt x="11" y="89"/>
                      <a:pt x="10" y="85"/>
                    </a:cubicBezTo>
                    <a:cubicBezTo>
                      <a:pt x="10" y="85"/>
                      <a:pt x="10" y="84"/>
                      <a:pt x="10" y="84"/>
                    </a:cubicBezTo>
                    <a:cubicBezTo>
                      <a:pt x="10" y="82"/>
                      <a:pt x="11" y="80"/>
                      <a:pt x="11" y="78"/>
                    </a:cubicBezTo>
                    <a:cubicBezTo>
                      <a:pt x="17" y="81"/>
                      <a:pt x="23" y="84"/>
                      <a:pt x="30" y="84"/>
                    </a:cubicBezTo>
                    <a:cubicBezTo>
                      <a:pt x="37" y="85"/>
                      <a:pt x="47" y="85"/>
                      <a:pt x="54" y="80"/>
                    </a:cubicBezTo>
                    <a:cubicBezTo>
                      <a:pt x="54" y="82"/>
                      <a:pt x="54" y="83"/>
                      <a:pt x="54" y="85"/>
                    </a:cubicBezTo>
                    <a:close/>
                    <a:moveTo>
                      <a:pt x="52" y="71"/>
                    </a:moveTo>
                    <a:cubicBezTo>
                      <a:pt x="45" y="71"/>
                      <a:pt x="39" y="75"/>
                      <a:pt x="32" y="75"/>
                    </a:cubicBezTo>
                    <a:cubicBezTo>
                      <a:pt x="26" y="76"/>
                      <a:pt x="19" y="74"/>
                      <a:pt x="13" y="71"/>
                    </a:cubicBezTo>
                    <a:cubicBezTo>
                      <a:pt x="18" y="53"/>
                      <a:pt x="22" y="35"/>
                      <a:pt x="27" y="17"/>
                    </a:cubicBezTo>
                    <a:cubicBezTo>
                      <a:pt x="40" y="33"/>
                      <a:pt x="48" y="51"/>
                      <a:pt x="5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2" name="Freeform 532"/>
              <p:cNvSpPr>
                <a:spLocks noEditPoints="1"/>
              </p:cNvSpPr>
              <p:nvPr/>
            </p:nvSpPr>
            <p:spPr bwMode="auto">
              <a:xfrm>
                <a:off x="4027" y="874"/>
                <a:ext cx="525" cy="527"/>
              </a:xfrm>
              <a:custGeom>
                <a:avLst/>
                <a:gdLst>
                  <a:gd name="T0" fmla="*/ 182 w 260"/>
                  <a:gd name="T1" fmla="*/ 108 h 261"/>
                  <a:gd name="T2" fmla="*/ 214 w 260"/>
                  <a:gd name="T3" fmla="*/ 24 h 261"/>
                  <a:gd name="T4" fmla="*/ 159 w 260"/>
                  <a:gd name="T5" fmla="*/ 49 h 261"/>
                  <a:gd name="T6" fmla="*/ 111 w 260"/>
                  <a:gd name="T7" fmla="*/ 7 h 261"/>
                  <a:gd name="T8" fmla="*/ 107 w 260"/>
                  <a:gd name="T9" fmla="*/ 82 h 261"/>
                  <a:gd name="T10" fmla="*/ 7 w 260"/>
                  <a:gd name="T11" fmla="*/ 10 h 261"/>
                  <a:gd name="T12" fmla="*/ 64 w 260"/>
                  <a:gd name="T13" fmla="*/ 60 h 261"/>
                  <a:gd name="T14" fmla="*/ 25 w 260"/>
                  <a:gd name="T15" fmla="*/ 129 h 261"/>
                  <a:gd name="T16" fmla="*/ 107 w 260"/>
                  <a:gd name="T17" fmla="*/ 136 h 261"/>
                  <a:gd name="T18" fmla="*/ 133 w 260"/>
                  <a:gd name="T19" fmla="*/ 249 h 261"/>
                  <a:gd name="T20" fmla="*/ 250 w 260"/>
                  <a:gd name="T21" fmla="*/ 219 h 261"/>
                  <a:gd name="T22" fmla="*/ 226 w 260"/>
                  <a:gd name="T23" fmla="*/ 125 h 261"/>
                  <a:gd name="T24" fmla="*/ 50 w 260"/>
                  <a:gd name="T25" fmla="*/ 147 h 261"/>
                  <a:gd name="T26" fmla="*/ 85 w 260"/>
                  <a:gd name="T27" fmla="*/ 116 h 261"/>
                  <a:gd name="T28" fmla="*/ 60 w 260"/>
                  <a:gd name="T29" fmla="*/ 124 h 261"/>
                  <a:gd name="T30" fmla="*/ 108 w 260"/>
                  <a:gd name="T31" fmla="*/ 122 h 261"/>
                  <a:gd name="T32" fmla="*/ 182 w 260"/>
                  <a:gd name="T33" fmla="*/ 53 h 261"/>
                  <a:gd name="T34" fmla="*/ 161 w 260"/>
                  <a:gd name="T35" fmla="*/ 75 h 261"/>
                  <a:gd name="T36" fmla="*/ 197 w 260"/>
                  <a:gd name="T37" fmla="*/ 78 h 261"/>
                  <a:gd name="T38" fmla="*/ 149 w 260"/>
                  <a:gd name="T39" fmla="*/ 114 h 261"/>
                  <a:gd name="T40" fmla="*/ 151 w 260"/>
                  <a:gd name="T41" fmla="*/ 100 h 261"/>
                  <a:gd name="T42" fmla="*/ 182 w 260"/>
                  <a:gd name="T43" fmla="*/ 53 h 261"/>
                  <a:gd name="T44" fmla="*/ 130 w 260"/>
                  <a:gd name="T45" fmla="*/ 18 h 261"/>
                  <a:gd name="T46" fmla="*/ 132 w 260"/>
                  <a:gd name="T47" fmla="*/ 99 h 261"/>
                  <a:gd name="T48" fmla="*/ 127 w 260"/>
                  <a:gd name="T49" fmla="*/ 32 h 261"/>
                  <a:gd name="T50" fmla="*/ 126 w 260"/>
                  <a:gd name="T51" fmla="*/ 92 h 261"/>
                  <a:gd name="T52" fmla="*/ 137 w 260"/>
                  <a:gd name="T53" fmla="*/ 232 h 261"/>
                  <a:gd name="T54" fmla="*/ 104 w 260"/>
                  <a:gd name="T55" fmla="*/ 187 h 261"/>
                  <a:gd name="T56" fmla="*/ 118 w 260"/>
                  <a:gd name="T57" fmla="*/ 204 h 261"/>
                  <a:gd name="T58" fmla="*/ 123 w 260"/>
                  <a:gd name="T59" fmla="*/ 128 h 261"/>
                  <a:gd name="T60" fmla="*/ 126 w 260"/>
                  <a:gd name="T61" fmla="*/ 123 h 261"/>
                  <a:gd name="T62" fmla="*/ 131 w 260"/>
                  <a:gd name="T63" fmla="*/ 124 h 261"/>
                  <a:gd name="T64" fmla="*/ 146 w 260"/>
                  <a:gd name="T65" fmla="*/ 140 h 261"/>
                  <a:gd name="T66" fmla="*/ 212 w 260"/>
                  <a:gd name="T67" fmla="*/ 186 h 261"/>
                  <a:gd name="T68" fmla="*/ 214 w 260"/>
                  <a:gd name="T69" fmla="*/ 187 h 261"/>
                  <a:gd name="T70" fmla="*/ 145 w 260"/>
                  <a:gd name="T71" fmla="*/ 134 h 261"/>
                  <a:gd name="T72" fmla="*/ 222 w 260"/>
                  <a:gd name="T73" fmla="*/ 136 h 261"/>
                  <a:gd name="T74" fmla="*/ 214 w 260"/>
                  <a:gd name="T75" fmla="*/ 18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0" h="261">
                    <a:moveTo>
                      <a:pt x="226" y="125"/>
                    </a:moveTo>
                    <a:cubicBezTo>
                      <a:pt x="213" y="113"/>
                      <a:pt x="198" y="108"/>
                      <a:pt x="182" y="108"/>
                    </a:cubicBezTo>
                    <a:cubicBezTo>
                      <a:pt x="190" y="102"/>
                      <a:pt x="197" y="95"/>
                      <a:pt x="204" y="87"/>
                    </a:cubicBezTo>
                    <a:cubicBezTo>
                      <a:pt x="216" y="71"/>
                      <a:pt x="228" y="43"/>
                      <a:pt x="214" y="24"/>
                    </a:cubicBezTo>
                    <a:cubicBezTo>
                      <a:pt x="200" y="6"/>
                      <a:pt x="179" y="12"/>
                      <a:pt x="169" y="28"/>
                    </a:cubicBezTo>
                    <a:cubicBezTo>
                      <a:pt x="164" y="35"/>
                      <a:pt x="161" y="42"/>
                      <a:pt x="159" y="49"/>
                    </a:cubicBezTo>
                    <a:cubicBezTo>
                      <a:pt x="159" y="46"/>
                      <a:pt x="158" y="43"/>
                      <a:pt x="158" y="41"/>
                    </a:cubicBezTo>
                    <a:cubicBezTo>
                      <a:pt x="156" y="19"/>
                      <a:pt x="133" y="0"/>
                      <a:pt x="111" y="7"/>
                    </a:cubicBezTo>
                    <a:cubicBezTo>
                      <a:pt x="92" y="12"/>
                      <a:pt x="94" y="40"/>
                      <a:pt x="97" y="55"/>
                    </a:cubicBezTo>
                    <a:cubicBezTo>
                      <a:pt x="99" y="63"/>
                      <a:pt x="102" y="73"/>
                      <a:pt x="107" y="82"/>
                    </a:cubicBezTo>
                    <a:cubicBezTo>
                      <a:pt x="99" y="74"/>
                      <a:pt x="90" y="67"/>
                      <a:pt x="82" y="61"/>
                    </a:cubicBezTo>
                    <a:cubicBezTo>
                      <a:pt x="59" y="42"/>
                      <a:pt x="33" y="26"/>
                      <a:pt x="7" y="10"/>
                    </a:cubicBezTo>
                    <a:cubicBezTo>
                      <a:pt x="4" y="8"/>
                      <a:pt x="0" y="13"/>
                      <a:pt x="3" y="16"/>
                    </a:cubicBezTo>
                    <a:cubicBezTo>
                      <a:pt x="22" y="32"/>
                      <a:pt x="44" y="45"/>
                      <a:pt x="64" y="60"/>
                    </a:cubicBezTo>
                    <a:cubicBezTo>
                      <a:pt x="81" y="73"/>
                      <a:pt x="94" y="89"/>
                      <a:pt x="108" y="104"/>
                    </a:cubicBezTo>
                    <a:cubicBezTo>
                      <a:pt x="76" y="100"/>
                      <a:pt x="27" y="101"/>
                      <a:pt x="25" y="129"/>
                    </a:cubicBezTo>
                    <a:cubicBezTo>
                      <a:pt x="24" y="152"/>
                      <a:pt x="47" y="161"/>
                      <a:pt x="66" y="157"/>
                    </a:cubicBezTo>
                    <a:cubicBezTo>
                      <a:pt x="81" y="153"/>
                      <a:pt x="95" y="144"/>
                      <a:pt x="107" y="136"/>
                    </a:cubicBezTo>
                    <a:cubicBezTo>
                      <a:pt x="108" y="136"/>
                      <a:pt x="109" y="135"/>
                      <a:pt x="110" y="134"/>
                    </a:cubicBezTo>
                    <a:cubicBezTo>
                      <a:pt x="92" y="180"/>
                      <a:pt x="65" y="261"/>
                      <a:pt x="133" y="249"/>
                    </a:cubicBezTo>
                    <a:cubicBezTo>
                      <a:pt x="166" y="243"/>
                      <a:pt x="161" y="203"/>
                      <a:pt x="151" y="167"/>
                    </a:cubicBezTo>
                    <a:cubicBezTo>
                      <a:pt x="175" y="192"/>
                      <a:pt x="222" y="190"/>
                      <a:pt x="250" y="219"/>
                    </a:cubicBezTo>
                    <a:cubicBezTo>
                      <a:pt x="253" y="222"/>
                      <a:pt x="258" y="220"/>
                      <a:pt x="258" y="215"/>
                    </a:cubicBezTo>
                    <a:cubicBezTo>
                      <a:pt x="260" y="182"/>
                      <a:pt x="252" y="148"/>
                      <a:pt x="226" y="125"/>
                    </a:cubicBezTo>
                    <a:close/>
                    <a:moveTo>
                      <a:pt x="84" y="138"/>
                    </a:moveTo>
                    <a:cubicBezTo>
                      <a:pt x="74" y="144"/>
                      <a:pt x="62" y="149"/>
                      <a:pt x="50" y="147"/>
                    </a:cubicBezTo>
                    <a:cubicBezTo>
                      <a:pt x="43" y="146"/>
                      <a:pt x="33" y="134"/>
                      <a:pt x="39" y="126"/>
                    </a:cubicBezTo>
                    <a:cubicBezTo>
                      <a:pt x="48" y="115"/>
                      <a:pt x="73" y="116"/>
                      <a:pt x="85" y="116"/>
                    </a:cubicBezTo>
                    <a:cubicBezTo>
                      <a:pt x="88" y="116"/>
                      <a:pt x="91" y="116"/>
                      <a:pt x="94" y="115"/>
                    </a:cubicBezTo>
                    <a:cubicBezTo>
                      <a:pt x="83" y="118"/>
                      <a:pt x="71" y="121"/>
                      <a:pt x="60" y="124"/>
                    </a:cubicBezTo>
                    <a:cubicBezTo>
                      <a:pt x="56" y="125"/>
                      <a:pt x="57" y="132"/>
                      <a:pt x="61" y="132"/>
                    </a:cubicBezTo>
                    <a:cubicBezTo>
                      <a:pt x="77" y="132"/>
                      <a:pt x="93" y="128"/>
                      <a:pt x="108" y="122"/>
                    </a:cubicBezTo>
                    <a:cubicBezTo>
                      <a:pt x="100" y="128"/>
                      <a:pt x="92" y="134"/>
                      <a:pt x="84" y="138"/>
                    </a:cubicBezTo>
                    <a:close/>
                    <a:moveTo>
                      <a:pt x="182" y="53"/>
                    </a:moveTo>
                    <a:cubicBezTo>
                      <a:pt x="174" y="65"/>
                      <a:pt x="167" y="76"/>
                      <a:pt x="157" y="86"/>
                    </a:cubicBezTo>
                    <a:cubicBezTo>
                      <a:pt x="158" y="82"/>
                      <a:pt x="160" y="79"/>
                      <a:pt x="161" y="75"/>
                    </a:cubicBezTo>
                    <a:cubicBezTo>
                      <a:pt x="166" y="59"/>
                      <a:pt x="176" y="15"/>
                      <a:pt x="200" y="27"/>
                    </a:cubicBezTo>
                    <a:cubicBezTo>
                      <a:pt x="219" y="36"/>
                      <a:pt x="204" y="67"/>
                      <a:pt x="197" y="78"/>
                    </a:cubicBezTo>
                    <a:cubicBezTo>
                      <a:pt x="188" y="93"/>
                      <a:pt x="175" y="105"/>
                      <a:pt x="160" y="111"/>
                    </a:cubicBezTo>
                    <a:cubicBezTo>
                      <a:pt x="156" y="112"/>
                      <a:pt x="153" y="113"/>
                      <a:pt x="149" y="114"/>
                    </a:cubicBezTo>
                    <a:cubicBezTo>
                      <a:pt x="147" y="114"/>
                      <a:pt x="145" y="115"/>
                      <a:pt x="143" y="115"/>
                    </a:cubicBezTo>
                    <a:cubicBezTo>
                      <a:pt x="146" y="110"/>
                      <a:pt x="149" y="105"/>
                      <a:pt x="151" y="100"/>
                    </a:cubicBezTo>
                    <a:cubicBezTo>
                      <a:pt x="167" y="90"/>
                      <a:pt x="180" y="73"/>
                      <a:pt x="188" y="57"/>
                    </a:cubicBezTo>
                    <a:cubicBezTo>
                      <a:pt x="191" y="52"/>
                      <a:pt x="185" y="49"/>
                      <a:pt x="182" y="53"/>
                    </a:cubicBezTo>
                    <a:close/>
                    <a:moveTo>
                      <a:pt x="110" y="21"/>
                    </a:moveTo>
                    <a:cubicBezTo>
                      <a:pt x="114" y="14"/>
                      <a:pt x="124" y="16"/>
                      <a:pt x="130" y="18"/>
                    </a:cubicBezTo>
                    <a:cubicBezTo>
                      <a:pt x="144" y="23"/>
                      <a:pt x="148" y="36"/>
                      <a:pt x="148" y="48"/>
                    </a:cubicBezTo>
                    <a:cubicBezTo>
                      <a:pt x="149" y="67"/>
                      <a:pt x="139" y="83"/>
                      <a:pt x="132" y="99"/>
                    </a:cubicBezTo>
                    <a:cubicBezTo>
                      <a:pt x="131" y="98"/>
                      <a:pt x="130" y="97"/>
                      <a:pt x="129" y="96"/>
                    </a:cubicBezTo>
                    <a:cubicBezTo>
                      <a:pt x="134" y="75"/>
                      <a:pt x="131" y="53"/>
                      <a:pt x="127" y="32"/>
                    </a:cubicBezTo>
                    <a:cubicBezTo>
                      <a:pt x="127" y="29"/>
                      <a:pt x="121" y="29"/>
                      <a:pt x="121" y="33"/>
                    </a:cubicBezTo>
                    <a:cubicBezTo>
                      <a:pt x="123" y="53"/>
                      <a:pt x="127" y="72"/>
                      <a:pt x="126" y="92"/>
                    </a:cubicBezTo>
                    <a:cubicBezTo>
                      <a:pt x="111" y="73"/>
                      <a:pt x="100" y="39"/>
                      <a:pt x="110" y="21"/>
                    </a:cubicBezTo>
                    <a:close/>
                    <a:moveTo>
                      <a:pt x="137" y="232"/>
                    </a:moveTo>
                    <a:cubicBezTo>
                      <a:pt x="128" y="242"/>
                      <a:pt x="106" y="238"/>
                      <a:pt x="101" y="226"/>
                    </a:cubicBezTo>
                    <a:cubicBezTo>
                      <a:pt x="97" y="214"/>
                      <a:pt x="101" y="199"/>
                      <a:pt x="104" y="187"/>
                    </a:cubicBezTo>
                    <a:cubicBezTo>
                      <a:pt x="107" y="175"/>
                      <a:pt x="111" y="165"/>
                      <a:pt x="115" y="154"/>
                    </a:cubicBezTo>
                    <a:cubicBezTo>
                      <a:pt x="114" y="171"/>
                      <a:pt x="115" y="188"/>
                      <a:pt x="118" y="204"/>
                    </a:cubicBezTo>
                    <a:cubicBezTo>
                      <a:pt x="118" y="210"/>
                      <a:pt x="127" y="208"/>
                      <a:pt x="127" y="203"/>
                    </a:cubicBezTo>
                    <a:cubicBezTo>
                      <a:pt x="126" y="178"/>
                      <a:pt x="125" y="153"/>
                      <a:pt x="123" y="128"/>
                    </a:cubicBezTo>
                    <a:cubicBezTo>
                      <a:pt x="124" y="126"/>
                      <a:pt x="124" y="125"/>
                      <a:pt x="125" y="123"/>
                    </a:cubicBezTo>
                    <a:cubicBezTo>
                      <a:pt x="125" y="123"/>
                      <a:pt x="125" y="123"/>
                      <a:pt x="126" y="123"/>
                    </a:cubicBezTo>
                    <a:cubicBezTo>
                      <a:pt x="127" y="123"/>
                      <a:pt x="127" y="123"/>
                      <a:pt x="128" y="122"/>
                    </a:cubicBezTo>
                    <a:cubicBezTo>
                      <a:pt x="129" y="123"/>
                      <a:pt x="130" y="123"/>
                      <a:pt x="131" y="124"/>
                    </a:cubicBezTo>
                    <a:cubicBezTo>
                      <a:pt x="137" y="155"/>
                      <a:pt x="158" y="206"/>
                      <a:pt x="137" y="232"/>
                    </a:cubicBezTo>
                    <a:close/>
                    <a:moveTo>
                      <a:pt x="146" y="140"/>
                    </a:moveTo>
                    <a:cubicBezTo>
                      <a:pt x="174" y="148"/>
                      <a:pt x="193" y="164"/>
                      <a:pt x="212" y="186"/>
                    </a:cubicBezTo>
                    <a:cubicBezTo>
                      <a:pt x="212" y="186"/>
                      <a:pt x="212" y="186"/>
                      <a:pt x="212" y="186"/>
                    </a:cubicBezTo>
                    <a:cubicBezTo>
                      <a:pt x="185" y="176"/>
                      <a:pt x="156" y="169"/>
                      <a:pt x="146" y="140"/>
                    </a:cubicBezTo>
                    <a:close/>
                    <a:moveTo>
                      <a:pt x="214" y="187"/>
                    </a:moveTo>
                    <a:cubicBezTo>
                      <a:pt x="217" y="187"/>
                      <a:pt x="219" y="184"/>
                      <a:pt x="217" y="182"/>
                    </a:cubicBezTo>
                    <a:cubicBezTo>
                      <a:pt x="200" y="160"/>
                      <a:pt x="174" y="138"/>
                      <a:pt x="145" y="134"/>
                    </a:cubicBezTo>
                    <a:cubicBezTo>
                      <a:pt x="144" y="132"/>
                      <a:pt x="144" y="130"/>
                      <a:pt x="144" y="128"/>
                    </a:cubicBezTo>
                    <a:cubicBezTo>
                      <a:pt x="171" y="118"/>
                      <a:pt x="199" y="115"/>
                      <a:pt x="222" y="136"/>
                    </a:cubicBezTo>
                    <a:cubicBezTo>
                      <a:pt x="242" y="152"/>
                      <a:pt x="248" y="180"/>
                      <a:pt x="249" y="204"/>
                    </a:cubicBezTo>
                    <a:cubicBezTo>
                      <a:pt x="239" y="197"/>
                      <a:pt x="227" y="191"/>
                      <a:pt x="214" y="18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3" name="Freeform 533"/>
              <p:cNvSpPr>
                <a:spLocks noEditPoints="1"/>
              </p:cNvSpPr>
              <p:nvPr/>
            </p:nvSpPr>
            <p:spPr bwMode="auto">
              <a:xfrm>
                <a:off x="2047" y="1344"/>
                <a:ext cx="565" cy="605"/>
              </a:xfrm>
              <a:custGeom>
                <a:avLst/>
                <a:gdLst>
                  <a:gd name="T0" fmla="*/ 276 w 280"/>
                  <a:gd name="T1" fmla="*/ 57 h 300"/>
                  <a:gd name="T2" fmla="*/ 143 w 280"/>
                  <a:gd name="T3" fmla="*/ 9 h 300"/>
                  <a:gd name="T4" fmla="*/ 86 w 280"/>
                  <a:gd name="T5" fmla="*/ 18 h 300"/>
                  <a:gd name="T6" fmla="*/ 37 w 280"/>
                  <a:gd name="T7" fmla="*/ 119 h 300"/>
                  <a:gd name="T8" fmla="*/ 1 w 280"/>
                  <a:gd name="T9" fmla="*/ 247 h 300"/>
                  <a:gd name="T10" fmla="*/ 2 w 280"/>
                  <a:gd name="T11" fmla="*/ 251 h 300"/>
                  <a:gd name="T12" fmla="*/ 3 w 280"/>
                  <a:gd name="T13" fmla="*/ 253 h 300"/>
                  <a:gd name="T14" fmla="*/ 147 w 280"/>
                  <a:gd name="T15" fmla="*/ 296 h 300"/>
                  <a:gd name="T16" fmla="*/ 189 w 280"/>
                  <a:gd name="T17" fmla="*/ 282 h 300"/>
                  <a:gd name="T18" fmla="*/ 241 w 280"/>
                  <a:gd name="T19" fmla="*/ 185 h 300"/>
                  <a:gd name="T20" fmla="*/ 278 w 280"/>
                  <a:gd name="T21" fmla="*/ 65 h 300"/>
                  <a:gd name="T22" fmla="*/ 276 w 280"/>
                  <a:gd name="T23" fmla="*/ 57 h 300"/>
                  <a:gd name="T24" fmla="*/ 215 w 280"/>
                  <a:gd name="T25" fmla="*/ 208 h 300"/>
                  <a:gd name="T26" fmla="*/ 212 w 280"/>
                  <a:gd name="T27" fmla="*/ 204 h 300"/>
                  <a:gd name="T28" fmla="*/ 104 w 280"/>
                  <a:gd name="T29" fmla="*/ 157 h 300"/>
                  <a:gd name="T30" fmla="*/ 102 w 280"/>
                  <a:gd name="T31" fmla="*/ 162 h 300"/>
                  <a:gd name="T32" fmla="*/ 208 w 280"/>
                  <a:gd name="T33" fmla="*/ 212 h 300"/>
                  <a:gd name="T34" fmla="*/ 213 w 280"/>
                  <a:gd name="T35" fmla="*/ 212 h 300"/>
                  <a:gd name="T36" fmla="*/ 200 w 280"/>
                  <a:gd name="T37" fmla="*/ 234 h 300"/>
                  <a:gd name="T38" fmla="*/ 98 w 280"/>
                  <a:gd name="T39" fmla="*/ 172 h 300"/>
                  <a:gd name="T40" fmla="*/ 94 w 280"/>
                  <a:gd name="T41" fmla="*/ 176 h 300"/>
                  <a:gd name="T42" fmla="*/ 196 w 280"/>
                  <a:gd name="T43" fmla="*/ 243 h 300"/>
                  <a:gd name="T44" fmla="*/ 187 w 280"/>
                  <a:gd name="T45" fmla="*/ 261 h 300"/>
                  <a:gd name="T46" fmla="*/ 122 w 280"/>
                  <a:gd name="T47" fmla="*/ 277 h 300"/>
                  <a:gd name="T48" fmla="*/ 9 w 280"/>
                  <a:gd name="T49" fmla="*/ 251 h 300"/>
                  <a:gd name="T50" fmla="*/ 11 w 280"/>
                  <a:gd name="T51" fmla="*/ 248 h 300"/>
                  <a:gd name="T52" fmla="*/ 79 w 280"/>
                  <a:gd name="T53" fmla="*/ 53 h 300"/>
                  <a:gd name="T54" fmla="*/ 109 w 280"/>
                  <a:gd name="T55" fmla="*/ 16 h 300"/>
                  <a:gd name="T56" fmla="*/ 148 w 280"/>
                  <a:gd name="T57" fmla="*/ 23 h 300"/>
                  <a:gd name="T58" fmla="*/ 264 w 280"/>
                  <a:gd name="T59" fmla="*/ 64 h 300"/>
                  <a:gd name="T60" fmla="*/ 264 w 280"/>
                  <a:gd name="T61" fmla="*/ 65 h 300"/>
                  <a:gd name="T62" fmla="*/ 262 w 280"/>
                  <a:gd name="T63" fmla="*/ 101 h 300"/>
                  <a:gd name="T64" fmla="*/ 129 w 280"/>
                  <a:gd name="T65" fmla="*/ 45 h 300"/>
                  <a:gd name="T66" fmla="*/ 126 w 280"/>
                  <a:gd name="T67" fmla="*/ 51 h 300"/>
                  <a:gd name="T68" fmla="*/ 259 w 280"/>
                  <a:gd name="T69" fmla="*/ 113 h 300"/>
                  <a:gd name="T70" fmla="*/ 215 w 280"/>
                  <a:gd name="T71" fmla="*/ 208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0" h="300">
                    <a:moveTo>
                      <a:pt x="276" y="57"/>
                    </a:moveTo>
                    <a:cubicBezTo>
                      <a:pt x="234" y="36"/>
                      <a:pt x="188" y="24"/>
                      <a:pt x="143" y="9"/>
                    </a:cubicBezTo>
                    <a:cubicBezTo>
                      <a:pt x="121" y="2"/>
                      <a:pt x="102" y="0"/>
                      <a:pt x="86" y="18"/>
                    </a:cubicBezTo>
                    <a:cubicBezTo>
                      <a:pt x="62" y="44"/>
                      <a:pt x="50" y="87"/>
                      <a:pt x="37" y="119"/>
                    </a:cubicBezTo>
                    <a:cubicBezTo>
                      <a:pt x="20" y="160"/>
                      <a:pt x="6" y="203"/>
                      <a:pt x="1" y="247"/>
                    </a:cubicBezTo>
                    <a:cubicBezTo>
                      <a:pt x="0" y="249"/>
                      <a:pt x="1" y="250"/>
                      <a:pt x="2" y="251"/>
                    </a:cubicBezTo>
                    <a:cubicBezTo>
                      <a:pt x="2" y="252"/>
                      <a:pt x="2" y="253"/>
                      <a:pt x="3" y="253"/>
                    </a:cubicBezTo>
                    <a:cubicBezTo>
                      <a:pt x="52" y="265"/>
                      <a:pt x="98" y="283"/>
                      <a:pt x="147" y="296"/>
                    </a:cubicBezTo>
                    <a:cubicBezTo>
                      <a:pt x="164" y="300"/>
                      <a:pt x="178" y="297"/>
                      <a:pt x="189" y="282"/>
                    </a:cubicBezTo>
                    <a:cubicBezTo>
                      <a:pt x="208" y="252"/>
                      <a:pt x="223" y="216"/>
                      <a:pt x="241" y="185"/>
                    </a:cubicBezTo>
                    <a:cubicBezTo>
                      <a:pt x="261" y="149"/>
                      <a:pt x="278" y="108"/>
                      <a:pt x="278" y="65"/>
                    </a:cubicBezTo>
                    <a:cubicBezTo>
                      <a:pt x="280" y="63"/>
                      <a:pt x="280" y="59"/>
                      <a:pt x="276" y="57"/>
                    </a:cubicBezTo>
                    <a:close/>
                    <a:moveTo>
                      <a:pt x="215" y="208"/>
                    </a:moveTo>
                    <a:cubicBezTo>
                      <a:pt x="215" y="207"/>
                      <a:pt x="214" y="205"/>
                      <a:pt x="212" y="204"/>
                    </a:cubicBezTo>
                    <a:cubicBezTo>
                      <a:pt x="178" y="185"/>
                      <a:pt x="142" y="166"/>
                      <a:pt x="104" y="157"/>
                    </a:cubicBezTo>
                    <a:cubicBezTo>
                      <a:pt x="101" y="156"/>
                      <a:pt x="99" y="161"/>
                      <a:pt x="102" y="162"/>
                    </a:cubicBezTo>
                    <a:cubicBezTo>
                      <a:pt x="140" y="173"/>
                      <a:pt x="172" y="196"/>
                      <a:pt x="208" y="212"/>
                    </a:cubicBezTo>
                    <a:cubicBezTo>
                      <a:pt x="210" y="213"/>
                      <a:pt x="211" y="212"/>
                      <a:pt x="213" y="212"/>
                    </a:cubicBezTo>
                    <a:cubicBezTo>
                      <a:pt x="208" y="219"/>
                      <a:pt x="204" y="227"/>
                      <a:pt x="200" y="234"/>
                    </a:cubicBezTo>
                    <a:cubicBezTo>
                      <a:pt x="166" y="213"/>
                      <a:pt x="130" y="197"/>
                      <a:pt x="98" y="172"/>
                    </a:cubicBezTo>
                    <a:cubicBezTo>
                      <a:pt x="95" y="170"/>
                      <a:pt x="91" y="174"/>
                      <a:pt x="94" y="176"/>
                    </a:cubicBezTo>
                    <a:cubicBezTo>
                      <a:pt x="124" y="202"/>
                      <a:pt x="159" y="227"/>
                      <a:pt x="196" y="243"/>
                    </a:cubicBezTo>
                    <a:cubicBezTo>
                      <a:pt x="192" y="249"/>
                      <a:pt x="189" y="255"/>
                      <a:pt x="187" y="261"/>
                    </a:cubicBezTo>
                    <a:cubicBezTo>
                      <a:pt x="172" y="294"/>
                      <a:pt x="153" y="287"/>
                      <a:pt x="122" y="277"/>
                    </a:cubicBezTo>
                    <a:cubicBezTo>
                      <a:pt x="85" y="266"/>
                      <a:pt x="48" y="253"/>
                      <a:pt x="9" y="251"/>
                    </a:cubicBezTo>
                    <a:cubicBezTo>
                      <a:pt x="10" y="250"/>
                      <a:pt x="10" y="250"/>
                      <a:pt x="11" y="248"/>
                    </a:cubicBezTo>
                    <a:cubicBezTo>
                      <a:pt x="21" y="181"/>
                      <a:pt x="49" y="115"/>
                      <a:pt x="79" y="53"/>
                    </a:cubicBezTo>
                    <a:cubicBezTo>
                      <a:pt x="86" y="39"/>
                      <a:pt x="93" y="21"/>
                      <a:pt x="109" y="16"/>
                    </a:cubicBezTo>
                    <a:cubicBezTo>
                      <a:pt x="120" y="12"/>
                      <a:pt x="137" y="20"/>
                      <a:pt x="148" y="23"/>
                    </a:cubicBezTo>
                    <a:cubicBezTo>
                      <a:pt x="187" y="37"/>
                      <a:pt x="226" y="48"/>
                      <a:pt x="264" y="64"/>
                    </a:cubicBezTo>
                    <a:cubicBezTo>
                      <a:pt x="264" y="65"/>
                      <a:pt x="264" y="65"/>
                      <a:pt x="264" y="65"/>
                    </a:cubicBezTo>
                    <a:cubicBezTo>
                      <a:pt x="265" y="77"/>
                      <a:pt x="264" y="89"/>
                      <a:pt x="262" y="101"/>
                    </a:cubicBezTo>
                    <a:cubicBezTo>
                      <a:pt x="218" y="81"/>
                      <a:pt x="173" y="64"/>
                      <a:pt x="129" y="45"/>
                    </a:cubicBezTo>
                    <a:cubicBezTo>
                      <a:pt x="125" y="43"/>
                      <a:pt x="122" y="48"/>
                      <a:pt x="126" y="51"/>
                    </a:cubicBezTo>
                    <a:cubicBezTo>
                      <a:pt x="168" y="74"/>
                      <a:pt x="213" y="99"/>
                      <a:pt x="259" y="113"/>
                    </a:cubicBezTo>
                    <a:cubicBezTo>
                      <a:pt x="250" y="146"/>
                      <a:pt x="232" y="177"/>
                      <a:pt x="215" y="20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4" name="Freeform 534"/>
              <p:cNvSpPr/>
              <p:nvPr/>
            </p:nvSpPr>
            <p:spPr bwMode="auto">
              <a:xfrm>
                <a:off x="2107" y="1728"/>
                <a:ext cx="57" cy="64"/>
              </a:xfrm>
              <a:custGeom>
                <a:avLst/>
                <a:gdLst>
                  <a:gd name="T0" fmla="*/ 22 w 28"/>
                  <a:gd name="T1" fmla="*/ 2 h 32"/>
                  <a:gd name="T2" fmla="*/ 17 w 28"/>
                  <a:gd name="T3" fmla="*/ 3 h 32"/>
                  <a:gd name="T4" fmla="*/ 17 w 28"/>
                  <a:gd name="T5" fmla="*/ 16 h 32"/>
                  <a:gd name="T6" fmla="*/ 10 w 28"/>
                  <a:gd name="T7" fmla="*/ 21 h 32"/>
                  <a:gd name="T8" fmla="*/ 10 w 28"/>
                  <a:gd name="T9" fmla="*/ 20 h 32"/>
                  <a:gd name="T10" fmla="*/ 11 w 28"/>
                  <a:gd name="T11" fmla="*/ 16 h 32"/>
                  <a:gd name="T12" fmla="*/ 4 w 28"/>
                  <a:gd name="T13" fmla="*/ 15 h 32"/>
                  <a:gd name="T14" fmla="*/ 1 w 28"/>
                  <a:gd name="T15" fmla="*/ 20 h 32"/>
                  <a:gd name="T16" fmla="*/ 3 w 28"/>
                  <a:gd name="T17" fmla="*/ 27 h 32"/>
                  <a:gd name="T18" fmla="*/ 20 w 28"/>
                  <a:gd name="T19" fmla="*/ 27 h 32"/>
                  <a:gd name="T20" fmla="*/ 22 w 28"/>
                  <a:gd name="T21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" h="32">
                    <a:moveTo>
                      <a:pt x="22" y="2"/>
                    </a:moveTo>
                    <a:cubicBezTo>
                      <a:pt x="21" y="0"/>
                      <a:pt x="17" y="0"/>
                      <a:pt x="17" y="3"/>
                    </a:cubicBezTo>
                    <a:cubicBezTo>
                      <a:pt x="15" y="7"/>
                      <a:pt x="17" y="12"/>
                      <a:pt x="17" y="16"/>
                    </a:cubicBezTo>
                    <a:cubicBezTo>
                      <a:pt x="16" y="20"/>
                      <a:pt x="13" y="20"/>
                      <a:pt x="10" y="21"/>
                    </a:cubicBezTo>
                    <a:cubicBezTo>
                      <a:pt x="10" y="21"/>
                      <a:pt x="10" y="21"/>
                      <a:pt x="10" y="20"/>
                    </a:cubicBezTo>
                    <a:cubicBezTo>
                      <a:pt x="11" y="19"/>
                      <a:pt x="11" y="17"/>
                      <a:pt x="11" y="16"/>
                    </a:cubicBezTo>
                    <a:cubicBezTo>
                      <a:pt x="11" y="12"/>
                      <a:pt x="5" y="11"/>
                      <a:pt x="4" y="15"/>
                    </a:cubicBezTo>
                    <a:cubicBezTo>
                      <a:pt x="4" y="17"/>
                      <a:pt x="2" y="18"/>
                      <a:pt x="1" y="20"/>
                    </a:cubicBezTo>
                    <a:cubicBezTo>
                      <a:pt x="0" y="23"/>
                      <a:pt x="1" y="25"/>
                      <a:pt x="3" y="27"/>
                    </a:cubicBezTo>
                    <a:cubicBezTo>
                      <a:pt x="7" y="32"/>
                      <a:pt x="15" y="30"/>
                      <a:pt x="20" y="27"/>
                    </a:cubicBezTo>
                    <a:cubicBezTo>
                      <a:pt x="28" y="23"/>
                      <a:pt x="27" y="9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5" name="Freeform 535"/>
              <p:cNvSpPr/>
              <p:nvPr/>
            </p:nvSpPr>
            <p:spPr bwMode="auto">
              <a:xfrm>
                <a:off x="2174" y="1607"/>
                <a:ext cx="44" cy="44"/>
              </a:xfrm>
              <a:custGeom>
                <a:avLst/>
                <a:gdLst>
                  <a:gd name="T0" fmla="*/ 19 w 22"/>
                  <a:gd name="T1" fmla="*/ 4 h 22"/>
                  <a:gd name="T2" fmla="*/ 12 w 22"/>
                  <a:gd name="T3" fmla="*/ 5 h 22"/>
                  <a:gd name="T4" fmla="*/ 12 w 22"/>
                  <a:gd name="T5" fmla="*/ 12 h 22"/>
                  <a:gd name="T6" fmla="*/ 12 w 22"/>
                  <a:gd name="T7" fmla="*/ 12 h 22"/>
                  <a:gd name="T8" fmla="*/ 12 w 22"/>
                  <a:gd name="T9" fmla="*/ 12 h 22"/>
                  <a:gd name="T10" fmla="*/ 9 w 22"/>
                  <a:gd name="T11" fmla="*/ 13 h 22"/>
                  <a:gd name="T12" fmla="*/ 10 w 22"/>
                  <a:gd name="T13" fmla="*/ 7 h 22"/>
                  <a:gd name="T14" fmla="*/ 7 w 22"/>
                  <a:gd name="T15" fmla="*/ 3 h 22"/>
                  <a:gd name="T16" fmla="*/ 1 w 22"/>
                  <a:gd name="T17" fmla="*/ 10 h 22"/>
                  <a:gd name="T18" fmla="*/ 2 w 22"/>
                  <a:gd name="T19" fmla="*/ 19 h 22"/>
                  <a:gd name="T20" fmla="*/ 11 w 22"/>
                  <a:gd name="T21" fmla="*/ 22 h 22"/>
                  <a:gd name="T22" fmla="*/ 21 w 22"/>
                  <a:gd name="T23" fmla="*/ 14 h 22"/>
                  <a:gd name="T24" fmla="*/ 19 w 22"/>
                  <a:gd name="T25" fmla="*/ 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2">
                    <a:moveTo>
                      <a:pt x="19" y="4"/>
                    </a:moveTo>
                    <a:cubicBezTo>
                      <a:pt x="19" y="0"/>
                      <a:pt x="12" y="1"/>
                      <a:pt x="12" y="5"/>
                    </a:cubicBezTo>
                    <a:cubicBezTo>
                      <a:pt x="12" y="7"/>
                      <a:pt x="12" y="10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2"/>
                      <a:pt x="10" y="13"/>
                      <a:pt x="9" y="13"/>
                    </a:cubicBezTo>
                    <a:cubicBezTo>
                      <a:pt x="8" y="11"/>
                      <a:pt x="8" y="9"/>
                      <a:pt x="10" y="7"/>
                    </a:cubicBezTo>
                    <a:cubicBezTo>
                      <a:pt x="13" y="5"/>
                      <a:pt x="10" y="2"/>
                      <a:pt x="7" y="3"/>
                    </a:cubicBezTo>
                    <a:cubicBezTo>
                      <a:pt x="4" y="4"/>
                      <a:pt x="2" y="7"/>
                      <a:pt x="1" y="10"/>
                    </a:cubicBezTo>
                    <a:cubicBezTo>
                      <a:pt x="0" y="13"/>
                      <a:pt x="1" y="16"/>
                      <a:pt x="2" y="19"/>
                    </a:cubicBezTo>
                    <a:cubicBezTo>
                      <a:pt x="3" y="22"/>
                      <a:pt x="7" y="22"/>
                      <a:pt x="11" y="22"/>
                    </a:cubicBezTo>
                    <a:cubicBezTo>
                      <a:pt x="15" y="21"/>
                      <a:pt x="20" y="19"/>
                      <a:pt x="21" y="14"/>
                    </a:cubicBezTo>
                    <a:cubicBezTo>
                      <a:pt x="22" y="11"/>
                      <a:pt x="20" y="8"/>
                      <a:pt x="1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  <p:sp>
            <p:nvSpPr>
              <p:cNvPr id="236" name="Freeform 536"/>
              <p:cNvSpPr/>
              <p:nvPr/>
            </p:nvSpPr>
            <p:spPr bwMode="auto">
              <a:xfrm>
                <a:off x="2224" y="1437"/>
                <a:ext cx="61" cy="47"/>
              </a:xfrm>
              <a:custGeom>
                <a:avLst/>
                <a:gdLst>
                  <a:gd name="T0" fmla="*/ 28 w 30"/>
                  <a:gd name="T1" fmla="*/ 3 h 23"/>
                  <a:gd name="T2" fmla="*/ 23 w 30"/>
                  <a:gd name="T3" fmla="*/ 0 h 23"/>
                  <a:gd name="T4" fmla="*/ 18 w 30"/>
                  <a:gd name="T5" fmla="*/ 1 h 23"/>
                  <a:gd name="T6" fmla="*/ 15 w 30"/>
                  <a:gd name="T7" fmla="*/ 6 h 23"/>
                  <a:gd name="T8" fmla="*/ 18 w 30"/>
                  <a:gd name="T9" fmla="*/ 9 h 23"/>
                  <a:gd name="T10" fmla="*/ 19 w 30"/>
                  <a:gd name="T11" fmla="*/ 9 h 23"/>
                  <a:gd name="T12" fmla="*/ 15 w 30"/>
                  <a:gd name="T13" fmla="*/ 14 h 23"/>
                  <a:gd name="T14" fmla="*/ 7 w 30"/>
                  <a:gd name="T15" fmla="*/ 11 h 23"/>
                  <a:gd name="T16" fmla="*/ 4 w 30"/>
                  <a:gd name="T17" fmla="*/ 17 h 23"/>
                  <a:gd name="T18" fmla="*/ 16 w 30"/>
                  <a:gd name="T19" fmla="*/ 23 h 23"/>
                  <a:gd name="T20" fmla="*/ 29 w 30"/>
                  <a:gd name="T21" fmla="*/ 9 h 23"/>
                  <a:gd name="T22" fmla="*/ 28 w 30"/>
                  <a:gd name="T23" fmla="*/ 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23">
                    <a:moveTo>
                      <a:pt x="28" y="3"/>
                    </a:moveTo>
                    <a:cubicBezTo>
                      <a:pt x="27" y="1"/>
                      <a:pt x="25" y="0"/>
                      <a:pt x="23" y="0"/>
                    </a:cubicBezTo>
                    <a:cubicBezTo>
                      <a:pt x="22" y="0"/>
                      <a:pt x="18" y="1"/>
                      <a:pt x="18" y="1"/>
                    </a:cubicBezTo>
                    <a:cubicBezTo>
                      <a:pt x="16" y="0"/>
                      <a:pt x="13" y="3"/>
                      <a:pt x="15" y="6"/>
                    </a:cubicBezTo>
                    <a:cubicBezTo>
                      <a:pt x="16" y="7"/>
                      <a:pt x="17" y="8"/>
                      <a:pt x="18" y="9"/>
                    </a:cubicBezTo>
                    <a:cubicBezTo>
                      <a:pt x="18" y="9"/>
                      <a:pt x="19" y="9"/>
                      <a:pt x="19" y="9"/>
                    </a:cubicBezTo>
                    <a:cubicBezTo>
                      <a:pt x="17" y="11"/>
                      <a:pt x="16" y="14"/>
                      <a:pt x="15" y="14"/>
                    </a:cubicBezTo>
                    <a:cubicBezTo>
                      <a:pt x="12" y="14"/>
                      <a:pt x="9" y="12"/>
                      <a:pt x="7" y="11"/>
                    </a:cubicBezTo>
                    <a:cubicBezTo>
                      <a:pt x="3" y="8"/>
                      <a:pt x="0" y="14"/>
                      <a:pt x="4" y="17"/>
                    </a:cubicBezTo>
                    <a:cubicBezTo>
                      <a:pt x="7" y="20"/>
                      <a:pt x="11" y="23"/>
                      <a:pt x="16" y="23"/>
                    </a:cubicBezTo>
                    <a:cubicBezTo>
                      <a:pt x="23" y="22"/>
                      <a:pt x="26" y="15"/>
                      <a:pt x="29" y="9"/>
                    </a:cubicBezTo>
                    <a:cubicBezTo>
                      <a:pt x="30" y="7"/>
                      <a:pt x="30" y="5"/>
                      <a:pt x="28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/>
                  <a:ea typeface="Microsoft YaHei" panose="020B0503020204020204" charset="-122"/>
                  <a:cs typeface="+mn-cs"/>
                </a:endParaRPr>
              </a:p>
            </p:txBody>
          </p:sp>
        </p:grpSp>
        <p:sp>
          <p:nvSpPr>
            <p:cNvPr id="11" name="Freeform 538"/>
            <p:cNvSpPr/>
            <p:nvPr/>
          </p:nvSpPr>
          <p:spPr bwMode="auto">
            <a:xfrm>
              <a:off x="2180" y="1814"/>
              <a:ext cx="218" cy="91"/>
            </a:xfrm>
            <a:custGeom>
              <a:avLst/>
              <a:gdLst>
                <a:gd name="T0" fmla="*/ 105 w 108"/>
                <a:gd name="T1" fmla="*/ 38 h 45"/>
                <a:gd name="T2" fmla="*/ 6 w 108"/>
                <a:gd name="T3" fmla="*/ 1 h 45"/>
                <a:gd name="T4" fmla="*/ 5 w 108"/>
                <a:gd name="T5" fmla="*/ 8 h 45"/>
                <a:gd name="T6" fmla="*/ 102 w 108"/>
                <a:gd name="T7" fmla="*/ 44 h 45"/>
                <a:gd name="T8" fmla="*/ 105 w 108"/>
                <a:gd name="T9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" h="45">
                  <a:moveTo>
                    <a:pt x="105" y="38"/>
                  </a:moveTo>
                  <a:cubicBezTo>
                    <a:pt x="74" y="24"/>
                    <a:pt x="40" y="8"/>
                    <a:pt x="6" y="1"/>
                  </a:cubicBezTo>
                  <a:cubicBezTo>
                    <a:pt x="2" y="0"/>
                    <a:pt x="0" y="6"/>
                    <a:pt x="5" y="8"/>
                  </a:cubicBezTo>
                  <a:cubicBezTo>
                    <a:pt x="38" y="17"/>
                    <a:pt x="68" y="37"/>
                    <a:pt x="102" y="44"/>
                  </a:cubicBezTo>
                  <a:cubicBezTo>
                    <a:pt x="106" y="45"/>
                    <a:pt x="108" y="39"/>
                    <a:pt x="105" y="3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2" name="Freeform 539"/>
            <p:cNvSpPr/>
            <p:nvPr/>
          </p:nvSpPr>
          <p:spPr bwMode="auto">
            <a:xfrm>
              <a:off x="2220" y="1770"/>
              <a:ext cx="204" cy="93"/>
            </a:xfrm>
            <a:custGeom>
              <a:avLst/>
              <a:gdLst>
                <a:gd name="T0" fmla="*/ 96 w 101"/>
                <a:gd name="T1" fmla="*/ 37 h 46"/>
                <a:gd name="T2" fmla="*/ 6 w 101"/>
                <a:gd name="T3" fmla="*/ 2 h 46"/>
                <a:gd name="T4" fmla="*/ 3 w 101"/>
                <a:gd name="T5" fmla="*/ 7 h 46"/>
                <a:gd name="T6" fmla="*/ 94 w 101"/>
                <a:gd name="T7" fmla="*/ 45 h 46"/>
                <a:gd name="T8" fmla="*/ 96 w 101"/>
                <a:gd name="T9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46">
                  <a:moveTo>
                    <a:pt x="96" y="37"/>
                  </a:moveTo>
                  <a:cubicBezTo>
                    <a:pt x="66" y="25"/>
                    <a:pt x="34" y="20"/>
                    <a:pt x="6" y="2"/>
                  </a:cubicBezTo>
                  <a:cubicBezTo>
                    <a:pt x="3" y="0"/>
                    <a:pt x="0" y="4"/>
                    <a:pt x="3" y="7"/>
                  </a:cubicBezTo>
                  <a:cubicBezTo>
                    <a:pt x="27" y="28"/>
                    <a:pt x="63" y="37"/>
                    <a:pt x="94" y="45"/>
                  </a:cubicBezTo>
                  <a:cubicBezTo>
                    <a:pt x="99" y="46"/>
                    <a:pt x="101" y="39"/>
                    <a:pt x="96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3" name="Freeform 540"/>
            <p:cNvSpPr/>
            <p:nvPr/>
          </p:nvSpPr>
          <p:spPr bwMode="auto">
            <a:xfrm>
              <a:off x="2273" y="1576"/>
              <a:ext cx="230" cy="121"/>
            </a:xfrm>
            <a:custGeom>
              <a:avLst/>
              <a:gdLst>
                <a:gd name="T0" fmla="*/ 110 w 114"/>
                <a:gd name="T1" fmla="*/ 51 h 60"/>
                <a:gd name="T2" fmla="*/ 7 w 114"/>
                <a:gd name="T3" fmla="*/ 2 h 60"/>
                <a:gd name="T4" fmla="*/ 5 w 114"/>
                <a:gd name="T5" fmla="*/ 9 h 60"/>
                <a:gd name="T6" fmla="*/ 107 w 114"/>
                <a:gd name="T7" fmla="*/ 58 h 60"/>
                <a:gd name="T8" fmla="*/ 110 w 114"/>
                <a:gd name="T9" fmla="*/ 5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60">
                  <a:moveTo>
                    <a:pt x="110" y="51"/>
                  </a:moveTo>
                  <a:cubicBezTo>
                    <a:pt x="77" y="32"/>
                    <a:pt x="43" y="14"/>
                    <a:pt x="7" y="2"/>
                  </a:cubicBezTo>
                  <a:cubicBezTo>
                    <a:pt x="2" y="0"/>
                    <a:pt x="0" y="8"/>
                    <a:pt x="5" y="9"/>
                  </a:cubicBezTo>
                  <a:cubicBezTo>
                    <a:pt x="40" y="22"/>
                    <a:pt x="71" y="46"/>
                    <a:pt x="107" y="58"/>
                  </a:cubicBezTo>
                  <a:cubicBezTo>
                    <a:pt x="111" y="60"/>
                    <a:pt x="114" y="53"/>
                    <a:pt x="110" y="5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4" name="Freeform 541"/>
            <p:cNvSpPr/>
            <p:nvPr/>
          </p:nvSpPr>
          <p:spPr bwMode="auto">
            <a:xfrm>
              <a:off x="2285" y="1512"/>
              <a:ext cx="250" cy="115"/>
            </a:xfrm>
            <a:custGeom>
              <a:avLst/>
              <a:gdLst>
                <a:gd name="T0" fmla="*/ 121 w 124"/>
                <a:gd name="T1" fmla="*/ 49 h 57"/>
                <a:gd name="T2" fmla="*/ 42 w 124"/>
                <a:gd name="T3" fmla="*/ 17 h 57"/>
                <a:gd name="T4" fmla="*/ 0 w 124"/>
                <a:gd name="T5" fmla="*/ 11 h 57"/>
                <a:gd name="T6" fmla="*/ 4 w 124"/>
                <a:gd name="T7" fmla="*/ 11 h 57"/>
                <a:gd name="T8" fmla="*/ 58 w 124"/>
                <a:gd name="T9" fmla="*/ 34 h 57"/>
                <a:gd name="T10" fmla="*/ 119 w 124"/>
                <a:gd name="T11" fmla="*/ 56 h 57"/>
                <a:gd name="T12" fmla="*/ 121 w 124"/>
                <a:gd name="T13" fmla="*/ 49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57">
                  <a:moveTo>
                    <a:pt x="121" y="49"/>
                  </a:moveTo>
                  <a:cubicBezTo>
                    <a:pt x="100" y="33"/>
                    <a:pt x="67" y="26"/>
                    <a:pt x="42" y="17"/>
                  </a:cubicBezTo>
                  <a:cubicBezTo>
                    <a:pt x="39" y="16"/>
                    <a:pt x="0" y="0"/>
                    <a:pt x="0" y="11"/>
                  </a:cubicBezTo>
                  <a:cubicBezTo>
                    <a:pt x="0" y="14"/>
                    <a:pt x="4" y="14"/>
                    <a:pt x="4" y="11"/>
                  </a:cubicBezTo>
                  <a:cubicBezTo>
                    <a:pt x="4" y="16"/>
                    <a:pt x="52" y="32"/>
                    <a:pt x="58" y="34"/>
                  </a:cubicBezTo>
                  <a:cubicBezTo>
                    <a:pt x="77" y="42"/>
                    <a:pt x="98" y="55"/>
                    <a:pt x="119" y="56"/>
                  </a:cubicBezTo>
                  <a:cubicBezTo>
                    <a:pt x="123" y="57"/>
                    <a:pt x="124" y="51"/>
                    <a:pt x="121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5" name="Freeform 542"/>
            <p:cNvSpPr>
              <a:spLocks noEditPoints="1"/>
            </p:cNvSpPr>
            <p:nvPr/>
          </p:nvSpPr>
          <p:spPr bwMode="auto">
            <a:xfrm>
              <a:off x="1615" y="1962"/>
              <a:ext cx="589" cy="821"/>
            </a:xfrm>
            <a:custGeom>
              <a:avLst/>
              <a:gdLst>
                <a:gd name="T0" fmla="*/ 212 w 292"/>
                <a:gd name="T1" fmla="*/ 74 h 407"/>
                <a:gd name="T2" fmla="*/ 216 w 292"/>
                <a:gd name="T3" fmla="*/ 34 h 407"/>
                <a:gd name="T4" fmla="*/ 82 w 292"/>
                <a:gd name="T5" fmla="*/ 21 h 407"/>
                <a:gd name="T6" fmla="*/ 78 w 292"/>
                <a:gd name="T7" fmla="*/ 36 h 407"/>
                <a:gd name="T8" fmla="*/ 82 w 292"/>
                <a:gd name="T9" fmla="*/ 71 h 407"/>
                <a:gd name="T10" fmla="*/ 23 w 292"/>
                <a:gd name="T11" fmla="*/ 139 h 407"/>
                <a:gd name="T12" fmla="*/ 128 w 292"/>
                <a:gd name="T13" fmla="*/ 258 h 407"/>
                <a:gd name="T14" fmla="*/ 78 w 292"/>
                <a:gd name="T15" fmla="*/ 291 h 407"/>
                <a:gd name="T16" fmla="*/ 55 w 292"/>
                <a:gd name="T17" fmla="*/ 327 h 407"/>
                <a:gd name="T18" fmla="*/ 227 w 292"/>
                <a:gd name="T19" fmla="*/ 340 h 407"/>
                <a:gd name="T20" fmla="*/ 197 w 292"/>
                <a:gd name="T21" fmla="*/ 287 h 407"/>
                <a:gd name="T22" fmla="*/ 152 w 292"/>
                <a:gd name="T23" fmla="*/ 261 h 407"/>
                <a:gd name="T24" fmla="*/ 207 w 292"/>
                <a:gd name="T25" fmla="*/ 194 h 407"/>
                <a:gd name="T26" fmla="*/ 291 w 292"/>
                <a:gd name="T27" fmla="*/ 100 h 407"/>
                <a:gd name="T28" fmla="*/ 28 w 292"/>
                <a:gd name="T29" fmla="*/ 88 h 407"/>
                <a:gd name="T30" fmla="*/ 68 w 292"/>
                <a:gd name="T31" fmla="*/ 162 h 407"/>
                <a:gd name="T32" fmla="*/ 70 w 292"/>
                <a:gd name="T33" fmla="*/ 176 h 407"/>
                <a:gd name="T34" fmla="*/ 46 w 292"/>
                <a:gd name="T35" fmla="*/ 79 h 407"/>
                <a:gd name="T36" fmla="*/ 94 w 292"/>
                <a:gd name="T37" fmla="*/ 29 h 407"/>
                <a:gd name="T38" fmla="*/ 195 w 292"/>
                <a:gd name="T39" fmla="*/ 36 h 407"/>
                <a:gd name="T40" fmla="*/ 95 w 292"/>
                <a:gd name="T41" fmla="*/ 36 h 407"/>
                <a:gd name="T42" fmla="*/ 84 w 292"/>
                <a:gd name="T43" fmla="*/ 42 h 407"/>
                <a:gd name="T44" fmla="*/ 212 w 292"/>
                <a:gd name="T45" fmla="*/ 43 h 407"/>
                <a:gd name="T46" fmla="*/ 119 w 292"/>
                <a:gd name="T47" fmla="*/ 66 h 407"/>
                <a:gd name="T48" fmla="*/ 88 w 292"/>
                <a:gd name="T49" fmla="*/ 306 h 407"/>
                <a:gd name="T50" fmla="*/ 136 w 292"/>
                <a:gd name="T51" fmla="*/ 346 h 407"/>
                <a:gd name="T52" fmla="*/ 211 w 292"/>
                <a:gd name="T53" fmla="*/ 345 h 407"/>
                <a:gd name="T54" fmla="*/ 80 w 292"/>
                <a:gd name="T55" fmla="*/ 327 h 407"/>
                <a:gd name="T56" fmla="*/ 85 w 292"/>
                <a:gd name="T57" fmla="*/ 335 h 407"/>
                <a:gd name="T58" fmla="*/ 165 w 292"/>
                <a:gd name="T59" fmla="*/ 355 h 407"/>
                <a:gd name="T60" fmla="*/ 188 w 292"/>
                <a:gd name="T61" fmla="*/ 314 h 407"/>
                <a:gd name="T62" fmla="*/ 184 w 292"/>
                <a:gd name="T63" fmla="*/ 326 h 407"/>
                <a:gd name="T64" fmla="*/ 146 w 292"/>
                <a:gd name="T65" fmla="*/ 312 h 407"/>
                <a:gd name="T66" fmla="*/ 164 w 292"/>
                <a:gd name="T67" fmla="*/ 284 h 407"/>
                <a:gd name="T68" fmla="*/ 141 w 292"/>
                <a:gd name="T69" fmla="*/ 300 h 407"/>
                <a:gd name="T70" fmla="*/ 105 w 292"/>
                <a:gd name="T71" fmla="*/ 281 h 407"/>
                <a:gd name="T72" fmla="*/ 164 w 292"/>
                <a:gd name="T73" fmla="*/ 284 h 407"/>
                <a:gd name="T74" fmla="*/ 155 w 292"/>
                <a:gd name="T75" fmla="*/ 275 h 407"/>
                <a:gd name="T76" fmla="*/ 157 w 292"/>
                <a:gd name="T77" fmla="*/ 277 h 407"/>
                <a:gd name="T78" fmla="*/ 153 w 292"/>
                <a:gd name="T79" fmla="*/ 278 h 407"/>
                <a:gd name="T80" fmla="*/ 149 w 292"/>
                <a:gd name="T81" fmla="*/ 279 h 407"/>
                <a:gd name="T82" fmla="*/ 128 w 292"/>
                <a:gd name="T83" fmla="*/ 279 h 407"/>
                <a:gd name="T84" fmla="*/ 127 w 292"/>
                <a:gd name="T85" fmla="*/ 279 h 407"/>
                <a:gd name="T86" fmla="*/ 116 w 292"/>
                <a:gd name="T87" fmla="*/ 276 h 407"/>
                <a:gd name="T88" fmla="*/ 114 w 292"/>
                <a:gd name="T89" fmla="*/ 275 h 407"/>
                <a:gd name="T90" fmla="*/ 116 w 292"/>
                <a:gd name="T91" fmla="*/ 273 h 407"/>
                <a:gd name="T92" fmla="*/ 129 w 292"/>
                <a:gd name="T93" fmla="*/ 265 h 407"/>
                <a:gd name="T94" fmla="*/ 146 w 292"/>
                <a:gd name="T95" fmla="*/ 269 h 407"/>
                <a:gd name="T96" fmla="*/ 153 w 292"/>
                <a:gd name="T97" fmla="*/ 274 h 407"/>
                <a:gd name="T98" fmla="*/ 145 w 292"/>
                <a:gd name="T99" fmla="*/ 255 h 407"/>
                <a:gd name="T100" fmla="*/ 137 w 292"/>
                <a:gd name="T101" fmla="*/ 245 h 407"/>
                <a:gd name="T102" fmla="*/ 146 w 292"/>
                <a:gd name="T103" fmla="*/ 78 h 407"/>
                <a:gd name="T104" fmla="*/ 137 w 292"/>
                <a:gd name="T105" fmla="*/ 233 h 407"/>
                <a:gd name="T106" fmla="*/ 217 w 292"/>
                <a:gd name="T107" fmla="*/ 146 h 407"/>
                <a:gd name="T108" fmla="*/ 259 w 292"/>
                <a:gd name="T109" fmla="*/ 85 h 407"/>
                <a:gd name="T110" fmla="*/ 256 w 292"/>
                <a:gd name="T111" fmla="*/ 95 h 407"/>
                <a:gd name="T112" fmla="*/ 215 w 292"/>
                <a:gd name="T113" fmla="*/ 87 h 407"/>
                <a:gd name="T114" fmla="*/ 270 w 292"/>
                <a:gd name="T115" fmla="*/ 119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92" h="407">
                  <a:moveTo>
                    <a:pt x="268" y="66"/>
                  </a:moveTo>
                  <a:cubicBezTo>
                    <a:pt x="250" y="61"/>
                    <a:pt x="229" y="74"/>
                    <a:pt x="214" y="83"/>
                  </a:cubicBezTo>
                  <a:cubicBezTo>
                    <a:pt x="214" y="80"/>
                    <a:pt x="213" y="77"/>
                    <a:pt x="212" y="74"/>
                  </a:cubicBezTo>
                  <a:cubicBezTo>
                    <a:pt x="211" y="71"/>
                    <a:pt x="209" y="70"/>
                    <a:pt x="207" y="70"/>
                  </a:cubicBezTo>
                  <a:cubicBezTo>
                    <a:pt x="213" y="69"/>
                    <a:pt x="219" y="67"/>
                    <a:pt x="224" y="64"/>
                  </a:cubicBezTo>
                  <a:cubicBezTo>
                    <a:pt x="246" y="54"/>
                    <a:pt x="233" y="40"/>
                    <a:pt x="216" y="34"/>
                  </a:cubicBezTo>
                  <a:cubicBezTo>
                    <a:pt x="214" y="33"/>
                    <a:pt x="212" y="34"/>
                    <a:pt x="211" y="35"/>
                  </a:cubicBezTo>
                  <a:cubicBezTo>
                    <a:pt x="218" y="16"/>
                    <a:pt x="185" y="3"/>
                    <a:pt x="172" y="2"/>
                  </a:cubicBezTo>
                  <a:cubicBezTo>
                    <a:pt x="146" y="0"/>
                    <a:pt x="102" y="3"/>
                    <a:pt x="82" y="21"/>
                  </a:cubicBezTo>
                  <a:cubicBezTo>
                    <a:pt x="79" y="23"/>
                    <a:pt x="80" y="26"/>
                    <a:pt x="82" y="28"/>
                  </a:cubicBezTo>
                  <a:cubicBezTo>
                    <a:pt x="81" y="29"/>
                    <a:pt x="80" y="29"/>
                    <a:pt x="79" y="30"/>
                  </a:cubicBezTo>
                  <a:cubicBezTo>
                    <a:pt x="78" y="32"/>
                    <a:pt x="77" y="34"/>
                    <a:pt x="78" y="36"/>
                  </a:cubicBezTo>
                  <a:cubicBezTo>
                    <a:pt x="71" y="35"/>
                    <a:pt x="64" y="36"/>
                    <a:pt x="61" y="43"/>
                  </a:cubicBezTo>
                  <a:cubicBezTo>
                    <a:pt x="56" y="50"/>
                    <a:pt x="58" y="58"/>
                    <a:pt x="65" y="63"/>
                  </a:cubicBezTo>
                  <a:cubicBezTo>
                    <a:pt x="70" y="66"/>
                    <a:pt x="76" y="69"/>
                    <a:pt x="82" y="71"/>
                  </a:cubicBezTo>
                  <a:cubicBezTo>
                    <a:pt x="81" y="74"/>
                    <a:pt x="80" y="76"/>
                    <a:pt x="79" y="79"/>
                  </a:cubicBezTo>
                  <a:cubicBezTo>
                    <a:pt x="59" y="73"/>
                    <a:pt x="13" y="47"/>
                    <a:pt x="5" y="78"/>
                  </a:cubicBezTo>
                  <a:cubicBezTo>
                    <a:pt x="0" y="98"/>
                    <a:pt x="14" y="123"/>
                    <a:pt x="23" y="139"/>
                  </a:cubicBezTo>
                  <a:cubicBezTo>
                    <a:pt x="34" y="158"/>
                    <a:pt x="52" y="183"/>
                    <a:pt x="73" y="190"/>
                  </a:cubicBezTo>
                  <a:cubicBezTo>
                    <a:pt x="80" y="219"/>
                    <a:pt x="98" y="241"/>
                    <a:pt x="131" y="244"/>
                  </a:cubicBezTo>
                  <a:cubicBezTo>
                    <a:pt x="129" y="249"/>
                    <a:pt x="128" y="254"/>
                    <a:pt x="128" y="258"/>
                  </a:cubicBezTo>
                  <a:cubicBezTo>
                    <a:pt x="121" y="260"/>
                    <a:pt x="108" y="264"/>
                    <a:pt x="104" y="270"/>
                  </a:cubicBezTo>
                  <a:cubicBezTo>
                    <a:pt x="95" y="273"/>
                    <a:pt x="88" y="277"/>
                    <a:pt x="80" y="282"/>
                  </a:cubicBezTo>
                  <a:cubicBezTo>
                    <a:pt x="77" y="283"/>
                    <a:pt x="76" y="288"/>
                    <a:pt x="78" y="291"/>
                  </a:cubicBezTo>
                  <a:cubicBezTo>
                    <a:pt x="77" y="295"/>
                    <a:pt x="78" y="299"/>
                    <a:pt x="78" y="303"/>
                  </a:cubicBezTo>
                  <a:cubicBezTo>
                    <a:pt x="78" y="307"/>
                    <a:pt x="79" y="311"/>
                    <a:pt x="79" y="315"/>
                  </a:cubicBezTo>
                  <a:cubicBezTo>
                    <a:pt x="70" y="317"/>
                    <a:pt x="63" y="322"/>
                    <a:pt x="55" y="327"/>
                  </a:cubicBezTo>
                  <a:cubicBezTo>
                    <a:pt x="52" y="330"/>
                    <a:pt x="51" y="333"/>
                    <a:pt x="53" y="337"/>
                  </a:cubicBezTo>
                  <a:cubicBezTo>
                    <a:pt x="89" y="407"/>
                    <a:pt x="175" y="397"/>
                    <a:pt x="227" y="351"/>
                  </a:cubicBezTo>
                  <a:cubicBezTo>
                    <a:pt x="230" y="348"/>
                    <a:pt x="229" y="343"/>
                    <a:pt x="227" y="340"/>
                  </a:cubicBezTo>
                  <a:cubicBezTo>
                    <a:pt x="219" y="331"/>
                    <a:pt x="210" y="323"/>
                    <a:pt x="200" y="319"/>
                  </a:cubicBezTo>
                  <a:cubicBezTo>
                    <a:pt x="203" y="310"/>
                    <a:pt x="203" y="300"/>
                    <a:pt x="201" y="290"/>
                  </a:cubicBezTo>
                  <a:cubicBezTo>
                    <a:pt x="200" y="288"/>
                    <a:pt x="199" y="287"/>
                    <a:pt x="197" y="287"/>
                  </a:cubicBezTo>
                  <a:cubicBezTo>
                    <a:pt x="197" y="286"/>
                    <a:pt x="196" y="285"/>
                    <a:pt x="195" y="285"/>
                  </a:cubicBezTo>
                  <a:cubicBezTo>
                    <a:pt x="185" y="277"/>
                    <a:pt x="175" y="270"/>
                    <a:pt x="163" y="269"/>
                  </a:cubicBezTo>
                  <a:cubicBezTo>
                    <a:pt x="160" y="266"/>
                    <a:pt x="155" y="263"/>
                    <a:pt x="152" y="261"/>
                  </a:cubicBezTo>
                  <a:cubicBezTo>
                    <a:pt x="152" y="261"/>
                    <a:pt x="152" y="260"/>
                    <a:pt x="152" y="260"/>
                  </a:cubicBezTo>
                  <a:cubicBezTo>
                    <a:pt x="154" y="256"/>
                    <a:pt x="155" y="249"/>
                    <a:pt x="153" y="244"/>
                  </a:cubicBezTo>
                  <a:cubicBezTo>
                    <a:pt x="180" y="239"/>
                    <a:pt x="198" y="220"/>
                    <a:pt x="207" y="194"/>
                  </a:cubicBezTo>
                  <a:cubicBezTo>
                    <a:pt x="207" y="194"/>
                    <a:pt x="207" y="194"/>
                    <a:pt x="207" y="194"/>
                  </a:cubicBezTo>
                  <a:cubicBezTo>
                    <a:pt x="224" y="182"/>
                    <a:pt x="241" y="167"/>
                    <a:pt x="256" y="152"/>
                  </a:cubicBezTo>
                  <a:cubicBezTo>
                    <a:pt x="270" y="139"/>
                    <a:pt x="288" y="120"/>
                    <a:pt x="291" y="100"/>
                  </a:cubicBezTo>
                  <a:cubicBezTo>
                    <a:pt x="292" y="84"/>
                    <a:pt x="284" y="70"/>
                    <a:pt x="268" y="66"/>
                  </a:cubicBezTo>
                  <a:close/>
                  <a:moveTo>
                    <a:pt x="75" y="95"/>
                  </a:moveTo>
                  <a:cubicBezTo>
                    <a:pt x="60" y="90"/>
                    <a:pt x="45" y="84"/>
                    <a:pt x="28" y="88"/>
                  </a:cubicBezTo>
                  <a:cubicBezTo>
                    <a:pt x="26" y="89"/>
                    <a:pt x="25" y="91"/>
                    <a:pt x="25" y="92"/>
                  </a:cubicBezTo>
                  <a:cubicBezTo>
                    <a:pt x="24" y="122"/>
                    <a:pt x="45" y="145"/>
                    <a:pt x="64" y="164"/>
                  </a:cubicBezTo>
                  <a:cubicBezTo>
                    <a:pt x="66" y="166"/>
                    <a:pt x="69" y="164"/>
                    <a:pt x="68" y="162"/>
                  </a:cubicBezTo>
                  <a:cubicBezTo>
                    <a:pt x="53" y="142"/>
                    <a:pt x="34" y="122"/>
                    <a:pt x="34" y="96"/>
                  </a:cubicBezTo>
                  <a:cubicBezTo>
                    <a:pt x="47" y="94"/>
                    <a:pt x="60" y="99"/>
                    <a:pt x="73" y="103"/>
                  </a:cubicBezTo>
                  <a:cubicBezTo>
                    <a:pt x="69" y="126"/>
                    <a:pt x="67" y="152"/>
                    <a:pt x="70" y="176"/>
                  </a:cubicBezTo>
                  <a:cubicBezTo>
                    <a:pt x="60" y="165"/>
                    <a:pt x="49" y="156"/>
                    <a:pt x="40" y="144"/>
                  </a:cubicBezTo>
                  <a:cubicBezTo>
                    <a:pt x="28" y="127"/>
                    <a:pt x="19" y="107"/>
                    <a:pt x="17" y="87"/>
                  </a:cubicBezTo>
                  <a:cubicBezTo>
                    <a:pt x="15" y="69"/>
                    <a:pt x="36" y="76"/>
                    <a:pt x="46" y="79"/>
                  </a:cubicBezTo>
                  <a:cubicBezTo>
                    <a:pt x="57" y="82"/>
                    <a:pt x="67" y="84"/>
                    <a:pt x="77" y="85"/>
                  </a:cubicBezTo>
                  <a:cubicBezTo>
                    <a:pt x="77" y="88"/>
                    <a:pt x="76" y="92"/>
                    <a:pt x="75" y="95"/>
                  </a:cubicBezTo>
                  <a:close/>
                  <a:moveTo>
                    <a:pt x="94" y="29"/>
                  </a:moveTo>
                  <a:cubicBezTo>
                    <a:pt x="108" y="26"/>
                    <a:pt x="123" y="19"/>
                    <a:pt x="136" y="17"/>
                  </a:cubicBezTo>
                  <a:cubicBezTo>
                    <a:pt x="149" y="14"/>
                    <a:pt x="162" y="14"/>
                    <a:pt x="175" y="16"/>
                  </a:cubicBezTo>
                  <a:cubicBezTo>
                    <a:pt x="182" y="17"/>
                    <a:pt x="207" y="27"/>
                    <a:pt x="195" y="36"/>
                  </a:cubicBezTo>
                  <a:cubicBezTo>
                    <a:pt x="180" y="46"/>
                    <a:pt x="155" y="45"/>
                    <a:pt x="138" y="44"/>
                  </a:cubicBezTo>
                  <a:cubicBezTo>
                    <a:pt x="128" y="44"/>
                    <a:pt x="118" y="42"/>
                    <a:pt x="108" y="40"/>
                  </a:cubicBezTo>
                  <a:cubicBezTo>
                    <a:pt x="104" y="39"/>
                    <a:pt x="99" y="38"/>
                    <a:pt x="95" y="36"/>
                  </a:cubicBezTo>
                  <a:cubicBezTo>
                    <a:pt x="89" y="33"/>
                    <a:pt x="90" y="31"/>
                    <a:pt x="94" y="29"/>
                  </a:cubicBezTo>
                  <a:close/>
                  <a:moveTo>
                    <a:pt x="80" y="59"/>
                  </a:moveTo>
                  <a:cubicBezTo>
                    <a:pt x="67" y="55"/>
                    <a:pt x="75" y="45"/>
                    <a:pt x="84" y="42"/>
                  </a:cubicBezTo>
                  <a:cubicBezTo>
                    <a:pt x="100" y="55"/>
                    <a:pt x="128" y="56"/>
                    <a:pt x="147" y="56"/>
                  </a:cubicBezTo>
                  <a:cubicBezTo>
                    <a:pt x="165" y="57"/>
                    <a:pt x="198" y="57"/>
                    <a:pt x="209" y="39"/>
                  </a:cubicBezTo>
                  <a:cubicBezTo>
                    <a:pt x="209" y="41"/>
                    <a:pt x="210" y="42"/>
                    <a:pt x="212" y="43"/>
                  </a:cubicBezTo>
                  <a:cubicBezTo>
                    <a:pt x="233" y="54"/>
                    <a:pt x="210" y="58"/>
                    <a:pt x="198" y="61"/>
                  </a:cubicBezTo>
                  <a:cubicBezTo>
                    <a:pt x="182" y="64"/>
                    <a:pt x="167" y="66"/>
                    <a:pt x="151" y="67"/>
                  </a:cubicBezTo>
                  <a:cubicBezTo>
                    <a:pt x="140" y="68"/>
                    <a:pt x="130" y="67"/>
                    <a:pt x="119" y="66"/>
                  </a:cubicBezTo>
                  <a:cubicBezTo>
                    <a:pt x="110" y="65"/>
                    <a:pt x="100" y="63"/>
                    <a:pt x="91" y="61"/>
                  </a:cubicBezTo>
                  <a:cubicBezTo>
                    <a:pt x="87" y="61"/>
                    <a:pt x="84" y="60"/>
                    <a:pt x="80" y="59"/>
                  </a:cubicBezTo>
                  <a:close/>
                  <a:moveTo>
                    <a:pt x="88" y="306"/>
                  </a:moveTo>
                  <a:cubicBezTo>
                    <a:pt x="88" y="303"/>
                    <a:pt x="88" y="300"/>
                    <a:pt x="88" y="297"/>
                  </a:cubicBezTo>
                  <a:cubicBezTo>
                    <a:pt x="103" y="305"/>
                    <a:pt x="119" y="312"/>
                    <a:pt x="136" y="312"/>
                  </a:cubicBezTo>
                  <a:cubicBezTo>
                    <a:pt x="134" y="324"/>
                    <a:pt x="134" y="335"/>
                    <a:pt x="136" y="346"/>
                  </a:cubicBezTo>
                  <a:cubicBezTo>
                    <a:pt x="118" y="345"/>
                    <a:pt x="100" y="337"/>
                    <a:pt x="86" y="326"/>
                  </a:cubicBezTo>
                  <a:cubicBezTo>
                    <a:pt x="87" y="320"/>
                    <a:pt x="87" y="313"/>
                    <a:pt x="88" y="306"/>
                  </a:cubicBezTo>
                  <a:close/>
                  <a:moveTo>
                    <a:pt x="211" y="345"/>
                  </a:moveTo>
                  <a:cubicBezTo>
                    <a:pt x="189" y="363"/>
                    <a:pt x="163" y="373"/>
                    <a:pt x="135" y="374"/>
                  </a:cubicBezTo>
                  <a:cubicBezTo>
                    <a:pt x="109" y="375"/>
                    <a:pt x="49" y="348"/>
                    <a:pt x="79" y="322"/>
                  </a:cubicBezTo>
                  <a:cubicBezTo>
                    <a:pt x="80" y="324"/>
                    <a:pt x="80" y="325"/>
                    <a:pt x="80" y="327"/>
                  </a:cubicBezTo>
                  <a:cubicBezTo>
                    <a:pt x="79" y="328"/>
                    <a:pt x="79" y="329"/>
                    <a:pt x="80" y="331"/>
                  </a:cubicBezTo>
                  <a:cubicBezTo>
                    <a:pt x="80" y="332"/>
                    <a:pt x="80" y="332"/>
                    <a:pt x="80" y="333"/>
                  </a:cubicBezTo>
                  <a:cubicBezTo>
                    <a:pt x="80" y="336"/>
                    <a:pt x="83" y="337"/>
                    <a:pt x="85" y="335"/>
                  </a:cubicBezTo>
                  <a:cubicBezTo>
                    <a:pt x="100" y="348"/>
                    <a:pt x="119" y="356"/>
                    <a:pt x="139" y="357"/>
                  </a:cubicBezTo>
                  <a:cubicBezTo>
                    <a:pt x="140" y="358"/>
                    <a:pt x="141" y="358"/>
                    <a:pt x="142" y="357"/>
                  </a:cubicBezTo>
                  <a:cubicBezTo>
                    <a:pt x="149" y="358"/>
                    <a:pt x="157" y="357"/>
                    <a:pt x="165" y="355"/>
                  </a:cubicBezTo>
                  <a:cubicBezTo>
                    <a:pt x="178" y="352"/>
                    <a:pt x="188" y="343"/>
                    <a:pt x="195" y="332"/>
                  </a:cubicBezTo>
                  <a:cubicBezTo>
                    <a:pt x="200" y="336"/>
                    <a:pt x="206" y="340"/>
                    <a:pt x="211" y="345"/>
                  </a:cubicBezTo>
                  <a:close/>
                  <a:moveTo>
                    <a:pt x="188" y="314"/>
                  </a:moveTo>
                  <a:cubicBezTo>
                    <a:pt x="187" y="314"/>
                    <a:pt x="185" y="314"/>
                    <a:pt x="184" y="313"/>
                  </a:cubicBezTo>
                  <a:cubicBezTo>
                    <a:pt x="178" y="312"/>
                    <a:pt x="174" y="320"/>
                    <a:pt x="180" y="324"/>
                  </a:cubicBezTo>
                  <a:cubicBezTo>
                    <a:pt x="181" y="324"/>
                    <a:pt x="182" y="325"/>
                    <a:pt x="184" y="326"/>
                  </a:cubicBezTo>
                  <a:cubicBezTo>
                    <a:pt x="179" y="335"/>
                    <a:pt x="171" y="341"/>
                    <a:pt x="157" y="345"/>
                  </a:cubicBezTo>
                  <a:cubicBezTo>
                    <a:pt x="154" y="346"/>
                    <a:pt x="150" y="346"/>
                    <a:pt x="146" y="347"/>
                  </a:cubicBezTo>
                  <a:cubicBezTo>
                    <a:pt x="144" y="335"/>
                    <a:pt x="145" y="324"/>
                    <a:pt x="146" y="312"/>
                  </a:cubicBezTo>
                  <a:cubicBezTo>
                    <a:pt x="161" y="310"/>
                    <a:pt x="176" y="303"/>
                    <a:pt x="189" y="297"/>
                  </a:cubicBezTo>
                  <a:cubicBezTo>
                    <a:pt x="189" y="303"/>
                    <a:pt x="189" y="309"/>
                    <a:pt x="188" y="314"/>
                  </a:cubicBezTo>
                  <a:close/>
                  <a:moveTo>
                    <a:pt x="164" y="284"/>
                  </a:moveTo>
                  <a:cubicBezTo>
                    <a:pt x="165" y="283"/>
                    <a:pt x="166" y="282"/>
                    <a:pt x="167" y="281"/>
                  </a:cubicBezTo>
                  <a:cubicBezTo>
                    <a:pt x="171" y="284"/>
                    <a:pt x="176" y="286"/>
                    <a:pt x="180" y="289"/>
                  </a:cubicBezTo>
                  <a:cubicBezTo>
                    <a:pt x="168" y="294"/>
                    <a:pt x="155" y="299"/>
                    <a:pt x="141" y="300"/>
                  </a:cubicBezTo>
                  <a:cubicBezTo>
                    <a:pt x="125" y="302"/>
                    <a:pt x="109" y="294"/>
                    <a:pt x="94" y="286"/>
                  </a:cubicBezTo>
                  <a:cubicBezTo>
                    <a:pt x="97" y="284"/>
                    <a:pt x="101" y="281"/>
                    <a:pt x="104" y="279"/>
                  </a:cubicBezTo>
                  <a:cubicBezTo>
                    <a:pt x="104" y="279"/>
                    <a:pt x="105" y="280"/>
                    <a:pt x="105" y="281"/>
                  </a:cubicBezTo>
                  <a:cubicBezTo>
                    <a:pt x="108" y="285"/>
                    <a:pt x="114" y="287"/>
                    <a:pt x="118" y="288"/>
                  </a:cubicBezTo>
                  <a:cubicBezTo>
                    <a:pt x="124" y="289"/>
                    <a:pt x="131" y="290"/>
                    <a:pt x="137" y="290"/>
                  </a:cubicBezTo>
                  <a:cubicBezTo>
                    <a:pt x="146" y="290"/>
                    <a:pt x="157" y="290"/>
                    <a:pt x="164" y="284"/>
                  </a:cubicBezTo>
                  <a:close/>
                  <a:moveTo>
                    <a:pt x="153" y="274"/>
                  </a:moveTo>
                  <a:cubicBezTo>
                    <a:pt x="154" y="274"/>
                    <a:pt x="154" y="274"/>
                    <a:pt x="154" y="274"/>
                  </a:cubicBezTo>
                  <a:cubicBezTo>
                    <a:pt x="154" y="275"/>
                    <a:pt x="154" y="275"/>
                    <a:pt x="155" y="275"/>
                  </a:cubicBezTo>
                  <a:cubicBezTo>
                    <a:pt x="155" y="276"/>
                    <a:pt x="156" y="276"/>
                    <a:pt x="156" y="276"/>
                  </a:cubicBezTo>
                  <a:cubicBezTo>
                    <a:pt x="156" y="277"/>
                    <a:pt x="156" y="277"/>
                    <a:pt x="156" y="277"/>
                  </a:cubicBezTo>
                  <a:cubicBezTo>
                    <a:pt x="157" y="277"/>
                    <a:pt x="157" y="277"/>
                    <a:pt x="157" y="277"/>
                  </a:cubicBezTo>
                  <a:cubicBezTo>
                    <a:pt x="156" y="277"/>
                    <a:pt x="156" y="278"/>
                    <a:pt x="156" y="278"/>
                  </a:cubicBezTo>
                  <a:cubicBezTo>
                    <a:pt x="155" y="278"/>
                    <a:pt x="155" y="278"/>
                    <a:pt x="155" y="278"/>
                  </a:cubicBezTo>
                  <a:cubicBezTo>
                    <a:pt x="154" y="278"/>
                    <a:pt x="154" y="278"/>
                    <a:pt x="153" y="278"/>
                  </a:cubicBezTo>
                  <a:cubicBezTo>
                    <a:pt x="152" y="279"/>
                    <a:pt x="151" y="279"/>
                    <a:pt x="150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9" y="279"/>
                    <a:pt x="149" y="279"/>
                    <a:pt x="149" y="279"/>
                  </a:cubicBezTo>
                  <a:cubicBezTo>
                    <a:pt x="148" y="279"/>
                    <a:pt x="147" y="279"/>
                    <a:pt x="147" y="280"/>
                  </a:cubicBezTo>
                  <a:cubicBezTo>
                    <a:pt x="144" y="280"/>
                    <a:pt x="141" y="280"/>
                    <a:pt x="138" y="280"/>
                  </a:cubicBezTo>
                  <a:cubicBezTo>
                    <a:pt x="134" y="280"/>
                    <a:pt x="131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8" y="279"/>
                  </a:cubicBezTo>
                  <a:cubicBezTo>
                    <a:pt x="128" y="279"/>
                    <a:pt x="128" y="279"/>
                    <a:pt x="127" y="279"/>
                  </a:cubicBezTo>
                  <a:cubicBezTo>
                    <a:pt x="126" y="279"/>
                    <a:pt x="126" y="279"/>
                    <a:pt x="125" y="279"/>
                  </a:cubicBezTo>
                  <a:cubicBezTo>
                    <a:pt x="124" y="278"/>
                    <a:pt x="122" y="278"/>
                    <a:pt x="121" y="278"/>
                  </a:cubicBezTo>
                  <a:cubicBezTo>
                    <a:pt x="119" y="277"/>
                    <a:pt x="118" y="277"/>
                    <a:pt x="116" y="276"/>
                  </a:cubicBezTo>
                  <a:cubicBezTo>
                    <a:pt x="116" y="276"/>
                    <a:pt x="116" y="276"/>
                    <a:pt x="115" y="276"/>
                  </a:cubicBezTo>
                  <a:cubicBezTo>
                    <a:pt x="115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5"/>
                    <a:pt x="114" y="275"/>
                  </a:cubicBezTo>
                  <a:cubicBezTo>
                    <a:pt x="114" y="275"/>
                    <a:pt x="114" y="274"/>
                    <a:pt x="114" y="274"/>
                  </a:cubicBezTo>
                  <a:cubicBezTo>
                    <a:pt x="114" y="274"/>
                    <a:pt x="115" y="273"/>
                    <a:pt x="116" y="273"/>
                  </a:cubicBezTo>
                  <a:cubicBezTo>
                    <a:pt x="116" y="273"/>
                    <a:pt x="116" y="272"/>
                    <a:pt x="117" y="272"/>
                  </a:cubicBezTo>
                  <a:cubicBezTo>
                    <a:pt x="116" y="273"/>
                    <a:pt x="117" y="272"/>
                    <a:pt x="117" y="271"/>
                  </a:cubicBezTo>
                  <a:cubicBezTo>
                    <a:pt x="121" y="269"/>
                    <a:pt x="125" y="267"/>
                    <a:pt x="129" y="265"/>
                  </a:cubicBezTo>
                  <a:cubicBezTo>
                    <a:pt x="130" y="267"/>
                    <a:pt x="131" y="270"/>
                    <a:pt x="132" y="272"/>
                  </a:cubicBezTo>
                  <a:cubicBezTo>
                    <a:pt x="134" y="275"/>
                    <a:pt x="136" y="275"/>
                    <a:pt x="139" y="274"/>
                  </a:cubicBezTo>
                  <a:cubicBezTo>
                    <a:pt x="142" y="273"/>
                    <a:pt x="144" y="271"/>
                    <a:pt x="146" y="269"/>
                  </a:cubicBezTo>
                  <a:cubicBezTo>
                    <a:pt x="146" y="269"/>
                    <a:pt x="146" y="269"/>
                    <a:pt x="146" y="269"/>
                  </a:cubicBezTo>
                  <a:cubicBezTo>
                    <a:pt x="148" y="271"/>
                    <a:pt x="150" y="272"/>
                    <a:pt x="151" y="273"/>
                  </a:cubicBezTo>
                  <a:cubicBezTo>
                    <a:pt x="152" y="273"/>
                    <a:pt x="153" y="274"/>
                    <a:pt x="153" y="274"/>
                  </a:cubicBezTo>
                  <a:close/>
                  <a:moveTo>
                    <a:pt x="137" y="245"/>
                  </a:moveTo>
                  <a:cubicBezTo>
                    <a:pt x="140" y="245"/>
                    <a:pt x="142" y="245"/>
                    <a:pt x="145" y="245"/>
                  </a:cubicBezTo>
                  <a:cubicBezTo>
                    <a:pt x="145" y="248"/>
                    <a:pt x="146" y="252"/>
                    <a:pt x="145" y="255"/>
                  </a:cubicBezTo>
                  <a:cubicBezTo>
                    <a:pt x="144" y="259"/>
                    <a:pt x="142" y="262"/>
                    <a:pt x="139" y="264"/>
                  </a:cubicBezTo>
                  <a:cubicBezTo>
                    <a:pt x="137" y="258"/>
                    <a:pt x="137" y="252"/>
                    <a:pt x="137" y="246"/>
                  </a:cubicBezTo>
                  <a:cubicBezTo>
                    <a:pt x="137" y="245"/>
                    <a:pt x="137" y="245"/>
                    <a:pt x="137" y="245"/>
                  </a:cubicBezTo>
                  <a:close/>
                  <a:moveTo>
                    <a:pt x="137" y="233"/>
                  </a:moveTo>
                  <a:cubicBezTo>
                    <a:pt x="64" y="236"/>
                    <a:pt x="78" y="120"/>
                    <a:pt x="87" y="72"/>
                  </a:cubicBezTo>
                  <a:cubicBezTo>
                    <a:pt x="106" y="78"/>
                    <a:pt x="128" y="79"/>
                    <a:pt x="146" y="78"/>
                  </a:cubicBezTo>
                  <a:cubicBezTo>
                    <a:pt x="164" y="78"/>
                    <a:pt x="185" y="76"/>
                    <a:pt x="204" y="71"/>
                  </a:cubicBezTo>
                  <a:cubicBezTo>
                    <a:pt x="203" y="72"/>
                    <a:pt x="201" y="74"/>
                    <a:pt x="202" y="77"/>
                  </a:cubicBezTo>
                  <a:cubicBezTo>
                    <a:pt x="215" y="131"/>
                    <a:pt x="210" y="230"/>
                    <a:pt x="137" y="233"/>
                  </a:cubicBezTo>
                  <a:close/>
                  <a:moveTo>
                    <a:pt x="270" y="119"/>
                  </a:moveTo>
                  <a:cubicBezTo>
                    <a:pt x="255" y="141"/>
                    <a:pt x="233" y="157"/>
                    <a:pt x="213" y="174"/>
                  </a:cubicBezTo>
                  <a:cubicBezTo>
                    <a:pt x="215" y="165"/>
                    <a:pt x="217" y="155"/>
                    <a:pt x="217" y="146"/>
                  </a:cubicBezTo>
                  <a:cubicBezTo>
                    <a:pt x="227" y="147"/>
                    <a:pt x="239" y="136"/>
                    <a:pt x="245" y="131"/>
                  </a:cubicBezTo>
                  <a:cubicBezTo>
                    <a:pt x="257" y="121"/>
                    <a:pt x="268" y="105"/>
                    <a:pt x="265" y="89"/>
                  </a:cubicBezTo>
                  <a:cubicBezTo>
                    <a:pt x="265" y="86"/>
                    <a:pt x="262" y="85"/>
                    <a:pt x="259" y="85"/>
                  </a:cubicBezTo>
                  <a:cubicBezTo>
                    <a:pt x="243" y="88"/>
                    <a:pt x="225" y="92"/>
                    <a:pt x="219" y="109"/>
                  </a:cubicBezTo>
                  <a:cubicBezTo>
                    <a:pt x="218" y="112"/>
                    <a:pt x="222" y="113"/>
                    <a:pt x="224" y="111"/>
                  </a:cubicBezTo>
                  <a:cubicBezTo>
                    <a:pt x="232" y="100"/>
                    <a:pt x="244" y="97"/>
                    <a:pt x="256" y="95"/>
                  </a:cubicBezTo>
                  <a:cubicBezTo>
                    <a:pt x="255" y="106"/>
                    <a:pt x="244" y="114"/>
                    <a:pt x="238" y="120"/>
                  </a:cubicBezTo>
                  <a:cubicBezTo>
                    <a:pt x="233" y="125"/>
                    <a:pt x="225" y="131"/>
                    <a:pt x="218" y="133"/>
                  </a:cubicBezTo>
                  <a:cubicBezTo>
                    <a:pt x="218" y="116"/>
                    <a:pt x="217" y="100"/>
                    <a:pt x="215" y="87"/>
                  </a:cubicBezTo>
                  <a:cubicBezTo>
                    <a:pt x="215" y="87"/>
                    <a:pt x="215" y="87"/>
                    <a:pt x="215" y="87"/>
                  </a:cubicBezTo>
                  <a:cubicBezTo>
                    <a:pt x="229" y="81"/>
                    <a:pt x="244" y="76"/>
                    <a:pt x="259" y="75"/>
                  </a:cubicBezTo>
                  <a:cubicBezTo>
                    <a:pt x="287" y="74"/>
                    <a:pt x="280" y="105"/>
                    <a:pt x="270" y="1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Freeform 543"/>
            <p:cNvSpPr>
              <a:spLocks noEditPoints="1"/>
            </p:cNvSpPr>
            <p:nvPr/>
          </p:nvSpPr>
          <p:spPr bwMode="auto">
            <a:xfrm>
              <a:off x="1845" y="2143"/>
              <a:ext cx="131" cy="222"/>
            </a:xfrm>
            <a:custGeom>
              <a:avLst/>
              <a:gdLst>
                <a:gd name="T0" fmla="*/ 65 w 65"/>
                <a:gd name="T1" fmla="*/ 12 h 110"/>
                <a:gd name="T2" fmla="*/ 61 w 65"/>
                <a:gd name="T3" fmla="*/ 7 h 110"/>
                <a:gd name="T4" fmla="*/ 21 w 65"/>
                <a:gd name="T5" fmla="*/ 2 h 110"/>
                <a:gd name="T6" fmla="*/ 4 w 65"/>
                <a:gd name="T7" fmla="*/ 35 h 110"/>
                <a:gd name="T8" fmla="*/ 4 w 65"/>
                <a:gd name="T9" fmla="*/ 43 h 110"/>
                <a:gd name="T10" fmla="*/ 26 w 65"/>
                <a:gd name="T11" fmla="*/ 46 h 110"/>
                <a:gd name="T12" fmla="*/ 17 w 65"/>
                <a:gd name="T13" fmla="*/ 98 h 110"/>
                <a:gd name="T14" fmla="*/ 19 w 65"/>
                <a:gd name="T15" fmla="*/ 105 h 110"/>
                <a:gd name="T16" fmla="*/ 48 w 65"/>
                <a:gd name="T17" fmla="*/ 101 h 110"/>
                <a:gd name="T18" fmla="*/ 49 w 65"/>
                <a:gd name="T19" fmla="*/ 96 h 110"/>
                <a:gd name="T20" fmla="*/ 56 w 65"/>
                <a:gd name="T21" fmla="*/ 62 h 110"/>
                <a:gd name="T22" fmla="*/ 65 w 65"/>
                <a:gd name="T23" fmla="*/ 12 h 110"/>
                <a:gd name="T24" fmla="*/ 45 w 65"/>
                <a:gd name="T25" fmla="*/ 59 h 110"/>
                <a:gd name="T26" fmla="*/ 40 w 65"/>
                <a:gd name="T27" fmla="*/ 93 h 110"/>
                <a:gd name="T28" fmla="*/ 29 w 65"/>
                <a:gd name="T29" fmla="*/ 95 h 110"/>
                <a:gd name="T30" fmla="*/ 33 w 65"/>
                <a:gd name="T31" fmla="*/ 46 h 110"/>
                <a:gd name="T32" fmla="*/ 35 w 65"/>
                <a:gd name="T33" fmla="*/ 46 h 110"/>
                <a:gd name="T34" fmla="*/ 35 w 65"/>
                <a:gd name="T35" fmla="*/ 36 h 110"/>
                <a:gd name="T36" fmla="*/ 21 w 65"/>
                <a:gd name="T37" fmla="*/ 37 h 110"/>
                <a:gd name="T38" fmla="*/ 14 w 65"/>
                <a:gd name="T39" fmla="*/ 36 h 110"/>
                <a:gd name="T40" fmla="*/ 25 w 65"/>
                <a:gd name="T41" fmla="*/ 14 h 110"/>
                <a:gd name="T42" fmla="*/ 53 w 65"/>
                <a:gd name="T43" fmla="*/ 16 h 110"/>
                <a:gd name="T44" fmla="*/ 45 w 65"/>
                <a:gd name="T45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5" h="110">
                  <a:moveTo>
                    <a:pt x="65" y="12"/>
                  </a:moveTo>
                  <a:cubicBezTo>
                    <a:pt x="65" y="10"/>
                    <a:pt x="63" y="7"/>
                    <a:pt x="61" y="7"/>
                  </a:cubicBezTo>
                  <a:cubicBezTo>
                    <a:pt x="47" y="4"/>
                    <a:pt x="35" y="0"/>
                    <a:pt x="21" y="2"/>
                  </a:cubicBezTo>
                  <a:cubicBezTo>
                    <a:pt x="13" y="3"/>
                    <a:pt x="6" y="26"/>
                    <a:pt x="4" y="35"/>
                  </a:cubicBezTo>
                  <a:cubicBezTo>
                    <a:pt x="1" y="36"/>
                    <a:pt x="0" y="42"/>
                    <a:pt x="4" y="43"/>
                  </a:cubicBezTo>
                  <a:cubicBezTo>
                    <a:pt x="11" y="45"/>
                    <a:pt x="19" y="46"/>
                    <a:pt x="26" y="46"/>
                  </a:cubicBezTo>
                  <a:cubicBezTo>
                    <a:pt x="24" y="64"/>
                    <a:pt x="19" y="81"/>
                    <a:pt x="17" y="98"/>
                  </a:cubicBezTo>
                  <a:cubicBezTo>
                    <a:pt x="16" y="101"/>
                    <a:pt x="17" y="104"/>
                    <a:pt x="19" y="105"/>
                  </a:cubicBezTo>
                  <a:cubicBezTo>
                    <a:pt x="29" y="109"/>
                    <a:pt x="41" y="110"/>
                    <a:pt x="48" y="101"/>
                  </a:cubicBezTo>
                  <a:cubicBezTo>
                    <a:pt x="49" y="99"/>
                    <a:pt x="49" y="97"/>
                    <a:pt x="49" y="96"/>
                  </a:cubicBezTo>
                  <a:cubicBezTo>
                    <a:pt x="54" y="86"/>
                    <a:pt x="55" y="73"/>
                    <a:pt x="56" y="62"/>
                  </a:cubicBezTo>
                  <a:cubicBezTo>
                    <a:pt x="60" y="46"/>
                    <a:pt x="63" y="29"/>
                    <a:pt x="65" y="12"/>
                  </a:cubicBezTo>
                  <a:close/>
                  <a:moveTo>
                    <a:pt x="45" y="59"/>
                  </a:moveTo>
                  <a:cubicBezTo>
                    <a:pt x="43" y="70"/>
                    <a:pt x="39" y="82"/>
                    <a:pt x="40" y="93"/>
                  </a:cubicBezTo>
                  <a:cubicBezTo>
                    <a:pt x="36" y="94"/>
                    <a:pt x="33" y="96"/>
                    <a:pt x="29" y="95"/>
                  </a:cubicBezTo>
                  <a:cubicBezTo>
                    <a:pt x="31" y="79"/>
                    <a:pt x="33" y="63"/>
                    <a:pt x="33" y="46"/>
                  </a:cubicBezTo>
                  <a:cubicBezTo>
                    <a:pt x="33" y="46"/>
                    <a:pt x="34" y="46"/>
                    <a:pt x="35" y="46"/>
                  </a:cubicBezTo>
                  <a:cubicBezTo>
                    <a:pt x="41" y="46"/>
                    <a:pt x="41" y="37"/>
                    <a:pt x="35" y="36"/>
                  </a:cubicBezTo>
                  <a:cubicBezTo>
                    <a:pt x="30" y="36"/>
                    <a:pt x="26" y="37"/>
                    <a:pt x="21" y="37"/>
                  </a:cubicBezTo>
                  <a:cubicBezTo>
                    <a:pt x="19" y="37"/>
                    <a:pt x="16" y="37"/>
                    <a:pt x="14" y="36"/>
                  </a:cubicBezTo>
                  <a:cubicBezTo>
                    <a:pt x="17" y="29"/>
                    <a:pt x="21" y="21"/>
                    <a:pt x="25" y="14"/>
                  </a:cubicBezTo>
                  <a:cubicBezTo>
                    <a:pt x="28" y="9"/>
                    <a:pt x="44" y="13"/>
                    <a:pt x="53" y="16"/>
                  </a:cubicBezTo>
                  <a:cubicBezTo>
                    <a:pt x="51" y="31"/>
                    <a:pt x="48" y="45"/>
                    <a:pt x="45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Freeform 544"/>
            <p:cNvSpPr>
              <a:spLocks noEditPoints="1"/>
            </p:cNvSpPr>
            <p:nvPr/>
          </p:nvSpPr>
          <p:spPr bwMode="auto">
            <a:xfrm>
              <a:off x="3013" y="1060"/>
              <a:ext cx="976" cy="710"/>
            </a:xfrm>
            <a:custGeom>
              <a:avLst/>
              <a:gdLst>
                <a:gd name="T0" fmla="*/ 471 w 484"/>
                <a:gd name="T1" fmla="*/ 300 h 352"/>
                <a:gd name="T2" fmla="*/ 460 w 484"/>
                <a:gd name="T3" fmla="*/ 295 h 352"/>
                <a:gd name="T4" fmla="*/ 468 w 484"/>
                <a:gd name="T5" fmla="*/ 25 h 352"/>
                <a:gd name="T6" fmla="*/ 460 w 484"/>
                <a:gd name="T7" fmla="*/ 17 h 352"/>
                <a:gd name="T8" fmla="*/ 248 w 484"/>
                <a:gd name="T9" fmla="*/ 18 h 352"/>
                <a:gd name="T10" fmla="*/ 18 w 484"/>
                <a:gd name="T11" fmla="*/ 26 h 352"/>
                <a:gd name="T12" fmla="*/ 358 w 484"/>
                <a:gd name="T13" fmla="*/ 32 h 352"/>
                <a:gd name="T14" fmla="*/ 461 w 484"/>
                <a:gd name="T15" fmla="*/ 193 h 352"/>
                <a:gd name="T16" fmla="*/ 459 w 484"/>
                <a:gd name="T17" fmla="*/ 291 h 352"/>
                <a:gd name="T18" fmla="*/ 458 w 484"/>
                <a:gd name="T19" fmla="*/ 295 h 352"/>
                <a:gd name="T20" fmla="*/ 444 w 484"/>
                <a:gd name="T21" fmla="*/ 49 h 352"/>
                <a:gd name="T22" fmla="*/ 431 w 484"/>
                <a:gd name="T23" fmla="*/ 44 h 352"/>
                <a:gd name="T24" fmla="*/ 49 w 484"/>
                <a:gd name="T25" fmla="*/ 42 h 352"/>
                <a:gd name="T26" fmla="*/ 41 w 484"/>
                <a:gd name="T27" fmla="*/ 47 h 352"/>
                <a:gd name="T28" fmla="*/ 37 w 484"/>
                <a:gd name="T29" fmla="*/ 250 h 352"/>
                <a:gd name="T30" fmla="*/ 17 w 484"/>
                <a:gd name="T31" fmla="*/ 304 h 352"/>
                <a:gd name="T32" fmla="*/ 6 w 484"/>
                <a:gd name="T33" fmla="*/ 27 h 352"/>
                <a:gd name="T34" fmla="*/ 5 w 484"/>
                <a:gd name="T35" fmla="*/ 307 h 352"/>
                <a:gd name="T36" fmla="*/ 9 w 484"/>
                <a:gd name="T37" fmla="*/ 336 h 352"/>
                <a:gd name="T38" fmla="*/ 11 w 484"/>
                <a:gd name="T39" fmla="*/ 342 h 352"/>
                <a:gd name="T40" fmla="*/ 104 w 484"/>
                <a:gd name="T41" fmla="*/ 343 h 352"/>
                <a:gd name="T42" fmla="*/ 471 w 484"/>
                <a:gd name="T43" fmla="*/ 336 h 352"/>
                <a:gd name="T44" fmla="*/ 475 w 484"/>
                <a:gd name="T45" fmla="*/ 329 h 352"/>
                <a:gd name="T46" fmla="*/ 48 w 484"/>
                <a:gd name="T47" fmla="*/ 51 h 352"/>
                <a:gd name="T48" fmla="*/ 250 w 484"/>
                <a:gd name="T49" fmla="*/ 56 h 352"/>
                <a:gd name="T50" fmla="*/ 433 w 484"/>
                <a:gd name="T51" fmla="*/ 55 h 352"/>
                <a:gd name="T52" fmla="*/ 354 w 484"/>
                <a:gd name="T53" fmla="*/ 299 h 352"/>
                <a:gd name="T54" fmla="*/ 289 w 484"/>
                <a:gd name="T55" fmla="*/ 271 h 352"/>
                <a:gd name="T56" fmla="*/ 199 w 484"/>
                <a:gd name="T57" fmla="*/ 292 h 352"/>
                <a:gd name="T58" fmla="*/ 43 w 484"/>
                <a:gd name="T59" fmla="*/ 300 h 352"/>
                <a:gd name="T60" fmla="*/ 275 w 484"/>
                <a:gd name="T61" fmla="*/ 295 h 352"/>
                <a:gd name="T62" fmla="*/ 206 w 484"/>
                <a:gd name="T63" fmla="*/ 292 h 352"/>
                <a:gd name="T64" fmla="*/ 275 w 484"/>
                <a:gd name="T65" fmla="*/ 295 h 352"/>
                <a:gd name="T66" fmla="*/ 115 w 484"/>
                <a:gd name="T67" fmla="*/ 333 h 352"/>
                <a:gd name="T68" fmla="*/ 17 w 484"/>
                <a:gd name="T69" fmla="*/ 310 h 352"/>
                <a:gd name="T70" fmla="*/ 233 w 484"/>
                <a:gd name="T71" fmla="*/ 303 h 352"/>
                <a:gd name="T72" fmla="*/ 458 w 484"/>
                <a:gd name="T73" fmla="*/ 305 h 352"/>
                <a:gd name="T74" fmla="*/ 227 w 484"/>
                <a:gd name="T75" fmla="*/ 32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84" h="352">
                  <a:moveTo>
                    <a:pt x="475" y="329"/>
                  </a:moveTo>
                  <a:cubicBezTo>
                    <a:pt x="467" y="322"/>
                    <a:pt x="471" y="309"/>
                    <a:pt x="471" y="300"/>
                  </a:cubicBezTo>
                  <a:cubicBezTo>
                    <a:pt x="471" y="295"/>
                    <a:pt x="465" y="293"/>
                    <a:pt x="461" y="296"/>
                  </a:cubicBezTo>
                  <a:cubicBezTo>
                    <a:pt x="461" y="295"/>
                    <a:pt x="461" y="295"/>
                    <a:pt x="460" y="295"/>
                  </a:cubicBezTo>
                  <a:cubicBezTo>
                    <a:pt x="460" y="295"/>
                    <a:pt x="460" y="295"/>
                    <a:pt x="460" y="295"/>
                  </a:cubicBezTo>
                  <a:cubicBezTo>
                    <a:pt x="484" y="297"/>
                    <a:pt x="468" y="36"/>
                    <a:pt x="468" y="25"/>
                  </a:cubicBezTo>
                  <a:cubicBezTo>
                    <a:pt x="468" y="23"/>
                    <a:pt x="467" y="21"/>
                    <a:pt x="465" y="21"/>
                  </a:cubicBezTo>
                  <a:cubicBezTo>
                    <a:pt x="464" y="19"/>
                    <a:pt x="462" y="17"/>
                    <a:pt x="460" y="17"/>
                  </a:cubicBezTo>
                  <a:cubicBezTo>
                    <a:pt x="427" y="14"/>
                    <a:pt x="392" y="18"/>
                    <a:pt x="358" y="18"/>
                  </a:cubicBezTo>
                  <a:cubicBezTo>
                    <a:pt x="321" y="18"/>
                    <a:pt x="285" y="18"/>
                    <a:pt x="248" y="18"/>
                  </a:cubicBezTo>
                  <a:cubicBezTo>
                    <a:pt x="171" y="19"/>
                    <a:pt x="92" y="0"/>
                    <a:pt x="17" y="19"/>
                  </a:cubicBezTo>
                  <a:cubicBezTo>
                    <a:pt x="13" y="20"/>
                    <a:pt x="14" y="27"/>
                    <a:pt x="18" y="26"/>
                  </a:cubicBezTo>
                  <a:cubicBezTo>
                    <a:pt x="94" y="17"/>
                    <a:pt x="171" y="33"/>
                    <a:pt x="248" y="31"/>
                  </a:cubicBezTo>
                  <a:cubicBezTo>
                    <a:pt x="285" y="30"/>
                    <a:pt x="321" y="31"/>
                    <a:pt x="358" y="32"/>
                  </a:cubicBezTo>
                  <a:cubicBezTo>
                    <a:pt x="390" y="32"/>
                    <a:pt x="426" y="35"/>
                    <a:pt x="458" y="29"/>
                  </a:cubicBezTo>
                  <a:cubicBezTo>
                    <a:pt x="458" y="83"/>
                    <a:pt x="462" y="138"/>
                    <a:pt x="461" y="193"/>
                  </a:cubicBezTo>
                  <a:cubicBezTo>
                    <a:pt x="461" y="212"/>
                    <a:pt x="460" y="232"/>
                    <a:pt x="459" y="252"/>
                  </a:cubicBezTo>
                  <a:cubicBezTo>
                    <a:pt x="459" y="257"/>
                    <a:pt x="461" y="288"/>
                    <a:pt x="459" y="291"/>
                  </a:cubicBezTo>
                  <a:cubicBezTo>
                    <a:pt x="457" y="292"/>
                    <a:pt x="458" y="294"/>
                    <a:pt x="460" y="295"/>
                  </a:cubicBezTo>
                  <a:cubicBezTo>
                    <a:pt x="459" y="295"/>
                    <a:pt x="459" y="295"/>
                    <a:pt x="458" y="295"/>
                  </a:cubicBezTo>
                  <a:cubicBezTo>
                    <a:pt x="450" y="295"/>
                    <a:pt x="442" y="296"/>
                    <a:pt x="435" y="296"/>
                  </a:cubicBezTo>
                  <a:cubicBezTo>
                    <a:pt x="436" y="214"/>
                    <a:pt x="445" y="132"/>
                    <a:pt x="444" y="49"/>
                  </a:cubicBezTo>
                  <a:cubicBezTo>
                    <a:pt x="444" y="44"/>
                    <a:pt x="438" y="43"/>
                    <a:pt x="435" y="46"/>
                  </a:cubicBezTo>
                  <a:cubicBezTo>
                    <a:pt x="434" y="45"/>
                    <a:pt x="433" y="44"/>
                    <a:pt x="431" y="44"/>
                  </a:cubicBezTo>
                  <a:cubicBezTo>
                    <a:pt x="372" y="37"/>
                    <a:pt x="309" y="43"/>
                    <a:pt x="250" y="42"/>
                  </a:cubicBezTo>
                  <a:cubicBezTo>
                    <a:pt x="183" y="41"/>
                    <a:pt x="116" y="39"/>
                    <a:pt x="49" y="42"/>
                  </a:cubicBezTo>
                  <a:cubicBezTo>
                    <a:pt x="47" y="42"/>
                    <a:pt x="46" y="44"/>
                    <a:pt x="45" y="45"/>
                  </a:cubicBezTo>
                  <a:cubicBezTo>
                    <a:pt x="43" y="45"/>
                    <a:pt x="42" y="45"/>
                    <a:pt x="41" y="47"/>
                  </a:cubicBezTo>
                  <a:cubicBezTo>
                    <a:pt x="22" y="86"/>
                    <a:pt x="33" y="142"/>
                    <a:pt x="33" y="183"/>
                  </a:cubicBezTo>
                  <a:cubicBezTo>
                    <a:pt x="33" y="206"/>
                    <a:pt x="36" y="228"/>
                    <a:pt x="37" y="250"/>
                  </a:cubicBezTo>
                  <a:cubicBezTo>
                    <a:pt x="37" y="268"/>
                    <a:pt x="34" y="284"/>
                    <a:pt x="33" y="301"/>
                  </a:cubicBezTo>
                  <a:cubicBezTo>
                    <a:pt x="27" y="302"/>
                    <a:pt x="22" y="303"/>
                    <a:pt x="17" y="304"/>
                  </a:cubicBezTo>
                  <a:cubicBezTo>
                    <a:pt x="22" y="212"/>
                    <a:pt x="12" y="120"/>
                    <a:pt x="14" y="27"/>
                  </a:cubicBezTo>
                  <a:cubicBezTo>
                    <a:pt x="15" y="22"/>
                    <a:pt x="6" y="22"/>
                    <a:pt x="6" y="27"/>
                  </a:cubicBezTo>
                  <a:cubicBezTo>
                    <a:pt x="0" y="119"/>
                    <a:pt x="7" y="211"/>
                    <a:pt x="13" y="303"/>
                  </a:cubicBezTo>
                  <a:cubicBezTo>
                    <a:pt x="10" y="301"/>
                    <a:pt x="5" y="303"/>
                    <a:pt x="5" y="307"/>
                  </a:cubicBezTo>
                  <a:cubicBezTo>
                    <a:pt x="5" y="312"/>
                    <a:pt x="6" y="318"/>
                    <a:pt x="7" y="323"/>
                  </a:cubicBezTo>
                  <a:cubicBezTo>
                    <a:pt x="8" y="328"/>
                    <a:pt x="8" y="332"/>
                    <a:pt x="9" y="336"/>
                  </a:cubicBezTo>
                  <a:cubicBezTo>
                    <a:pt x="7" y="337"/>
                    <a:pt x="7" y="341"/>
                    <a:pt x="9" y="342"/>
                  </a:cubicBezTo>
                  <a:cubicBezTo>
                    <a:pt x="10" y="342"/>
                    <a:pt x="10" y="342"/>
                    <a:pt x="11" y="342"/>
                  </a:cubicBezTo>
                  <a:cubicBezTo>
                    <a:pt x="11" y="342"/>
                    <a:pt x="12" y="342"/>
                    <a:pt x="13" y="342"/>
                  </a:cubicBezTo>
                  <a:cubicBezTo>
                    <a:pt x="42" y="350"/>
                    <a:pt x="75" y="345"/>
                    <a:pt x="104" y="343"/>
                  </a:cubicBezTo>
                  <a:cubicBezTo>
                    <a:pt x="145" y="341"/>
                    <a:pt x="186" y="337"/>
                    <a:pt x="227" y="336"/>
                  </a:cubicBezTo>
                  <a:cubicBezTo>
                    <a:pt x="308" y="333"/>
                    <a:pt x="390" y="352"/>
                    <a:pt x="471" y="336"/>
                  </a:cubicBezTo>
                  <a:cubicBezTo>
                    <a:pt x="472" y="336"/>
                    <a:pt x="473" y="335"/>
                    <a:pt x="473" y="335"/>
                  </a:cubicBezTo>
                  <a:cubicBezTo>
                    <a:pt x="475" y="334"/>
                    <a:pt x="477" y="331"/>
                    <a:pt x="475" y="329"/>
                  </a:cubicBezTo>
                  <a:close/>
                  <a:moveTo>
                    <a:pt x="47" y="210"/>
                  </a:moveTo>
                  <a:cubicBezTo>
                    <a:pt x="44" y="156"/>
                    <a:pt x="47" y="104"/>
                    <a:pt x="48" y="51"/>
                  </a:cubicBezTo>
                  <a:cubicBezTo>
                    <a:pt x="49" y="51"/>
                    <a:pt x="49" y="51"/>
                    <a:pt x="49" y="52"/>
                  </a:cubicBezTo>
                  <a:cubicBezTo>
                    <a:pt x="116" y="55"/>
                    <a:pt x="183" y="55"/>
                    <a:pt x="250" y="56"/>
                  </a:cubicBezTo>
                  <a:cubicBezTo>
                    <a:pt x="309" y="57"/>
                    <a:pt x="373" y="63"/>
                    <a:pt x="433" y="55"/>
                  </a:cubicBezTo>
                  <a:cubicBezTo>
                    <a:pt x="433" y="55"/>
                    <a:pt x="433" y="55"/>
                    <a:pt x="433" y="55"/>
                  </a:cubicBezTo>
                  <a:cubicBezTo>
                    <a:pt x="430" y="135"/>
                    <a:pt x="418" y="216"/>
                    <a:pt x="427" y="297"/>
                  </a:cubicBezTo>
                  <a:cubicBezTo>
                    <a:pt x="403" y="298"/>
                    <a:pt x="379" y="300"/>
                    <a:pt x="354" y="299"/>
                  </a:cubicBezTo>
                  <a:cubicBezTo>
                    <a:pt x="332" y="299"/>
                    <a:pt x="310" y="297"/>
                    <a:pt x="288" y="296"/>
                  </a:cubicBezTo>
                  <a:cubicBezTo>
                    <a:pt x="290" y="288"/>
                    <a:pt x="289" y="279"/>
                    <a:pt x="289" y="271"/>
                  </a:cubicBezTo>
                  <a:cubicBezTo>
                    <a:pt x="288" y="268"/>
                    <a:pt x="286" y="265"/>
                    <a:pt x="283" y="265"/>
                  </a:cubicBezTo>
                  <a:cubicBezTo>
                    <a:pt x="265" y="265"/>
                    <a:pt x="187" y="253"/>
                    <a:pt x="199" y="292"/>
                  </a:cubicBezTo>
                  <a:cubicBezTo>
                    <a:pt x="172" y="292"/>
                    <a:pt x="146" y="294"/>
                    <a:pt x="119" y="296"/>
                  </a:cubicBezTo>
                  <a:cubicBezTo>
                    <a:pt x="95" y="298"/>
                    <a:pt x="69" y="297"/>
                    <a:pt x="43" y="300"/>
                  </a:cubicBezTo>
                  <a:cubicBezTo>
                    <a:pt x="56" y="280"/>
                    <a:pt x="48" y="225"/>
                    <a:pt x="47" y="210"/>
                  </a:cubicBezTo>
                  <a:close/>
                  <a:moveTo>
                    <a:pt x="275" y="295"/>
                  </a:moveTo>
                  <a:cubicBezTo>
                    <a:pt x="261" y="294"/>
                    <a:pt x="247" y="293"/>
                    <a:pt x="233" y="292"/>
                  </a:cubicBezTo>
                  <a:cubicBezTo>
                    <a:pt x="224" y="292"/>
                    <a:pt x="215" y="292"/>
                    <a:pt x="206" y="292"/>
                  </a:cubicBezTo>
                  <a:cubicBezTo>
                    <a:pt x="208" y="266"/>
                    <a:pt x="254" y="274"/>
                    <a:pt x="276" y="276"/>
                  </a:cubicBezTo>
                  <a:cubicBezTo>
                    <a:pt x="276" y="282"/>
                    <a:pt x="275" y="289"/>
                    <a:pt x="275" y="295"/>
                  </a:cubicBezTo>
                  <a:close/>
                  <a:moveTo>
                    <a:pt x="227" y="327"/>
                  </a:moveTo>
                  <a:cubicBezTo>
                    <a:pt x="189" y="328"/>
                    <a:pt x="152" y="332"/>
                    <a:pt x="115" y="333"/>
                  </a:cubicBezTo>
                  <a:cubicBezTo>
                    <a:pt x="83" y="334"/>
                    <a:pt x="49" y="332"/>
                    <a:pt x="17" y="335"/>
                  </a:cubicBezTo>
                  <a:cubicBezTo>
                    <a:pt x="18" y="327"/>
                    <a:pt x="19" y="318"/>
                    <a:pt x="17" y="310"/>
                  </a:cubicBezTo>
                  <a:cubicBezTo>
                    <a:pt x="46" y="316"/>
                    <a:pt x="80" y="309"/>
                    <a:pt x="109" y="307"/>
                  </a:cubicBezTo>
                  <a:cubicBezTo>
                    <a:pt x="150" y="304"/>
                    <a:pt x="192" y="302"/>
                    <a:pt x="233" y="303"/>
                  </a:cubicBezTo>
                  <a:cubicBezTo>
                    <a:pt x="274" y="305"/>
                    <a:pt x="314" y="310"/>
                    <a:pt x="354" y="312"/>
                  </a:cubicBezTo>
                  <a:cubicBezTo>
                    <a:pt x="387" y="314"/>
                    <a:pt x="426" y="317"/>
                    <a:pt x="458" y="305"/>
                  </a:cubicBezTo>
                  <a:cubicBezTo>
                    <a:pt x="458" y="313"/>
                    <a:pt x="459" y="322"/>
                    <a:pt x="464" y="328"/>
                  </a:cubicBezTo>
                  <a:cubicBezTo>
                    <a:pt x="385" y="339"/>
                    <a:pt x="306" y="326"/>
                    <a:pt x="227" y="3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8" name="Freeform 545"/>
            <p:cNvSpPr>
              <a:spLocks noEditPoints="1"/>
            </p:cNvSpPr>
            <p:nvPr/>
          </p:nvSpPr>
          <p:spPr bwMode="auto">
            <a:xfrm>
              <a:off x="3188" y="1252"/>
              <a:ext cx="69" cy="147"/>
            </a:xfrm>
            <a:custGeom>
              <a:avLst/>
              <a:gdLst>
                <a:gd name="T0" fmla="*/ 31 w 34"/>
                <a:gd name="T1" fmla="*/ 14 h 73"/>
                <a:gd name="T2" fmla="*/ 13 w 34"/>
                <a:gd name="T3" fmla="*/ 8 h 73"/>
                <a:gd name="T4" fmla="*/ 13 w 34"/>
                <a:gd name="T5" fmla="*/ 5 h 73"/>
                <a:gd name="T6" fmla="*/ 4 w 34"/>
                <a:gd name="T7" fmla="*/ 5 h 73"/>
                <a:gd name="T8" fmla="*/ 5 w 34"/>
                <a:gd name="T9" fmla="*/ 28 h 73"/>
                <a:gd name="T10" fmla="*/ 6 w 34"/>
                <a:gd name="T11" fmla="*/ 34 h 73"/>
                <a:gd name="T12" fmla="*/ 6 w 34"/>
                <a:gd name="T13" fmla="*/ 56 h 73"/>
                <a:gd name="T14" fmla="*/ 5 w 34"/>
                <a:gd name="T15" fmla="*/ 57 h 73"/>
                <a:gd name="T16" fmla="*/ 3 w 34"/>
                <a:gd name="T17" fmla="*/ 65 h 73"/>
                <a:gd name="T18" fmla="*/ 31 w 34"/>
                <a:gd name="T19" fmla="*/ 57 h 73"/>
                <a:gd name="T20" fmla="*/ 23 w 34"/>
                <a:gd name="T21" fmla="*/ 31 h 73"/>
                <a:gd name="T22" fmla="*/ 31 w 34"/>
                <a:gd name="T23" fmla="*/ 14 h 73"/>
                <a:gd name="T24" fmla="*/ 14 w 34"/>
                <a:gd name="T25" fmla="*/ 13 h 73"/>
                <a:gd name="T26" fmla="*/ 23 w 34"/>
                <a:gd name="T27" fmla="*/ 16 h 73"/>
                <a:gd name="T28" fmla="*/ 14 w 34"/>
                <a:gd name="T29" fmla="*/ 23 h 73"/>
                <a:gd name="T30" fmla="*/ 13 w 34"/>
                <a:gd name="T31" fmla="*/ 13 h 73"/>
                <a:gd name="T32" fmla="*/ 14 w 34"/>
                <a:gd name="T33" fmla="*/ 13 h 73"/>
                <a:gd name="T34" fmla="*/ 12 w 34"/>
                <a:gd name="T35" fmla="*/ 56 h 73"/>
                <a:gd name="T36" fmla="*/ 14 w 34"/>
                <a:gd name="T37" fmla="*/ 38 h 73"/>
                <a:gd name="T38" fmla="*/ 21 w 34"/>
                <a:gd name="T39" fmla="*/ 50 h 73"/>
                <a:gd name="T40" fmla="*/ 12 w 34"/>
                <a:gd name="T41" fmla="*/ 56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73">
                  <a:moveTo>
                    <a:pt x="31" y="14"/>
                  </a:moveTo>
                  <a:cubicBezTo>
                    <a:pt x="29" y="6"/>
                    <a:pt x="19" y="3"/>
                    <a:pt x="13" y="8"/>
                  </a:cubicBezTo>
                  <a:cubicBezTo>
                    <a:pt x="13" y="7"/>
                    <a:pt x="13" y="6"/>
                    <a:pt x="13" y="5"/>
                  </a:cubicBezTo>
                  <a:cubicBezTo>
                    <a:pt x="12" y="0"/>
                    <a:pt x="5" y="0"/>
                    <a:pt x="4" y="5"/>
                  </a:cubicBezTo>
                  <a:cubicBezTo>
                    <a:pt x="4" y="13"/>
                    <a:pt x="5" y="21"/>
                    <a:pt x="5" y="28"/>
                  </a:cubicBezTo>
                  <a:cubicBezTo>
                    <a:pt x="4" y="30"/>
                    <a:pt x="4" y="32"/>
                    <a:pt x="6" y="34"/>
                  </a:cubicBezTo>
                  <a:cubicBezTo>
                    <a:pt x="7" y="41"/>
                    <a:pt x="7" y="49"/>
                    <a:pt x="6" y="56"/>
                  </a:cubicBezTo>
                  <a:cubicBezTo>
                    <a:pt x="6" y="57"/>
                    <a:pt x="5" y="57"/>
                    <a:pt x="5" y="57"/>
                  </a:cubicBezTo>
                  <a:cubicBezTo>
                    <a:pt x="1" y="58"/>
                    <a:pt x="0" y="62"/>
                    <a:pt x="3" y="65"/>
                  </a:cubicBezTo>
                  <a:cubicBezTo>
                    <a:pt x="11" y="73"/>
                    <a:pt x="28" y="68"/>
                    <a:pt x="31" y="57"/>
                  </a:cubicBezTo>
                  <a:cubicBezTo>
                    <a:pt x="34" y="47"/>
                    <a:pt x="30" y="38"/>
                    <a:pt x="23" y="31"/>
                  </a:cubicBezTo>
                  <a:cubicBezTo>
                    <a:pt x="30" y="27"/>
                    <a:pt x="34" y="22"/>
                    <a:pt x="31" y="14"/>
                  </a:cubicBezTo>
                  <a:close/>
                  <a:moveTo>
                    <a:pt x="14" y="13"/>
                  </a:moveTo>
                  <a:cubicBezTo>
                    <a:pt x="18" y="12"/>
                    <a:pt x="22" y="12"/>
                    <a:pt x="23" y="16"/>
                  </a:cubicBezTo>
                  <a:cubicBezTo>
                    <a:pt x="25" y="21"/>
                    <a:pt x="19" y="22"/>
                    <a:pt x="14" y="23"/>
                  </a:cubicBezTo>
                  <a:cubicBezTo>
                    <a:pt x="14" y="20"/>
                    <a:pt x="14" y="16"/>
                    <a:pt x="13" y="13"/>
                  </a:cubicBezTo>
                  <a:cubicBezTo>
                    <a:pt x="14" y="13"/>
                    <a:pt x="14" y="13"/>
                    <a:pt x="14" y="13"/>
                  </a:cubicBezTo>
                  <a:close/>
                  <a:moveTo>
                    <a:pt x="12" y="56"/>
                  </a:moveTo>
                  <a:cubicBezTo>
                    <a:pt x="14" y="51"/>
                    <a:pt x="14" y="45"/>
                    <a:pt x="14" y="38"/>
                  </a:cubicBezTo>
                  <a:cubicBezTo>
                    <a:pt x="18" y="41"/>
                    <a:pt x="21" y="45"/>
                    <a:pt x="21" y="50"/>
                  </a:cubicBezTo>
                  <a:cubicBezTo>
                    <a:pt x="21" y="56"/>
                    <a:pt x="17" y="56"/>
                    <a:pt x="12" y="5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9" name="Freeform 546"/>
            <p:cNvSpPr>
              <a:spLocks noEditPoints="1"/>
            </p:cNvSpPr>
            <p:nvPr/>
          </p:nvSpPr>
          <p:spPr bwMode="auto">
            <a:xfrm>
              <a:off x="3267" y="1256"/>
              <a:ext cx="73" cy="137"/>
            </a:xfrm>
            <a:custGeom>
              <a:avLst/>
              <a:gdLst>
                <a:gd name="T0" fmla="*/ 30 w 36"/>
                <a:gd name="T1" fmla="*/ 12 h 68"/>
                <a:gd name="T2" fmla="*/ 12 w 36"/>
                <a:gd name="T3" fmla="*/ 1 h 68"/>
                <a:gd name="T4" fmla="*/ 3 w 36"/>
                <a:gd name="T5" fmla="*/ 13 h 68"/>
                <a:gd name="T6" fmla="*/ 9 w 36"/>
                <a:gd name="T7" fmla="*/ 14 h 68"/>
                <a:gd name="T8" fmla="*/ 21 w 36"/>
                <a:gd name="T9" fmla="*/ 16 h 68"/>
                <a:gd name="T10" fmla="*/ 23 w 36"/>
                <a:gd name="T11" fmla="*/ 30 h 68"/>
                <a:gd name="T12" fmla="*/ 23 w 36"/>
                <a:gd name="T13" fmla="*/ 30 h 68"/>
                <a:gd name="T14" fmla="*/ 0 w 36"/>
                <a:gd name="T15" fmla="*/ 45 h 68"/>
                <a:gd name="T16" fmla="*/ 8 w 36"/>
                <a:gd name="T17" fmla="*/ 56 h 68"/>
                <a:gd name="T18" fmla="*/ 20 w 36"/>
                <a:gd name="T19" fmla="*/ 58 h 68"/>
                <a:gd name="T20" fmla="*/ 21 w 36"/>
                <a:gd name="T21" fmla="*/ 64 h 68"/>
                <a:gd name="T22" fmla="*/ 28 w 36"/>
                <a:gd name="T23" fmla="*/ 66 h 68"/>
                <a:gd name="T24" fmla="*/ 35 w 36"/>
                <a:gd name="T25" fmla="*/ 42 h 68"/>
                <a:gd name="T26" fmla="*/ 30 w 36"/>
                <a:gd name="T27" fmla="*/ 12 h 68"/>
                <a:gd name="T28" fmla="*/ 14 w 36"/>
                <a:gd name="T29" fmla="*/ 47 h 68"/>
                <a:gd name="T30" fmla="*/ 11 w 36"/>
                <a:gd name="T31" fmla="*/ 46 h 68"/>
                <a:gd name="T32" fmla="*/ 10 w 36"/>
                <a:gd name="T33" fmla="*/ 44 h 68"/>
                <a:gd name="T34" fmla="*/ 10 w 36"/>
                <a:gd name="T35" fmla="*/ 42 h 68"/>
                <a:gd name="T36" fmla="*/ 12 w 36"/>
                <a:gd name="T37" fmla="*/ 40 h 68"/>
                <a:gd name="T38" fmla="*/ 23 w 36"/>
                <a:gd name="T39" fmla="*/ 36 h 68"/>
                <a:gd name="T40" fmla="*/ 23 w 36"/>
                <a:gd name="T41" fmla="*/ 36 h 68"/>
                <a:gd name="T42" fmla="*/ 22 w 36"/>
                <a:gd name="T43" fmla="*/ 47 h 68"/>
                <a:gd name="T44" fmla="*/ 14 w 36"/>
                <a:gd name="T45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" h="68">
                  <a:moveTo>
                    <a:pt x="30" y="12"/>
                  </a:moveTo>
                  <a:cubicBezTo>
                    <a:pt x="27" y="5"/>
                    <a:pt x="20" y="0"/>
                    <a:pt x="12" y="1"/>
                  </a:cubicBezTo>
                  <a:cubicBezTo>
                    <a:pt x="7" y="3"/>
                    <a:pt x="4" y="8"/>
                    <a:pt x="3" y="13"/>
                  </a:cubicBezTo>
                  <a:cubicBezTo>
                    <a:pt x="3" y="17"/>
                    <a:pt x="8" y="17"/>
                    <a:pt x="9" y="14"/>
                  </a:cubicBezTo>
                  <a:cubicBezTo>
                    <a:pt x="11" y="6"/>
                    <a:pt x="19" y="11"/>
                    <a:pt x="21" y="16"/>
                  </a:cubicBezTo>
                  <a:cubicBezTo>
                    <a:pt x="24" y="20"/>
                    <a:pt x="24" y="25"/>
                    <a:pt x="23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13" y="29"/>
                    <a:pt x="0" y="33"/>
                    <a:pt x="0" y="45"/>
                  </a:cubicBezTo>
                  <a:cubicBezTo>
                    <a:pt x="0" y="50"/>
                    <a:pt x="4" y="54"/>
                    <a:pt x="8" y="56"/>
                  </a:cubicBezTo>
                  <a:cubicBezTo>
                    <a:pt x="11" y="57"/>
                    <a:pt x="15" y="58"/>
                    <a:pt x="20" y="58"/>
                  </a:cubicBezTo>
                  <a:cubicBezTo>
                    <a:pt x="19" y="60"/>
                    <a:pt x="20" y="62"/>
                    <a:pt x="21" y="64"/>
                  </a:cubicBezTo>
                  <a:cubicBezTo>
                    <a:pt x="23" y="67"/>
                    <a:pt x="25" y="68"/>
                    <a:pt x="28" y="66"/>
                  </a:cubicBezTo>
                  <a:cubicBezTo>
                    <a:pt x="35" y="62"/>
                    <a:pt x="34" y="49"/>
                    <a:pt x="35" y="42"/>
                  </a:cubicBezTo>
                  <a:cubicBezTo>
                    <a:pt x="36" y="32"/>
                    <a:pt x="35" y="21"/>
                    <a:pt x="30" y="12"/>
                  </a:cubicBezTo>
                  <a:close/>
                  <a:moveTo>
                    <a:pt x="14" y="47"/>
                  </a:moveTo>
                  <a:cubicBezTo>
                    <a:pt x="13" y="47"/>
                    <a:pt x="11" y="46"/>
                    <a:pt x="11" y="46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0" y="43"/>
                    <a:pt x="10" y="43"/>
                    <a:pt x="10" y="42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5" y="37"/>
                    <a:pt x="19" y="36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0"/>
                    <a:pt x="22" y="43"/>
                    <a:pt x="22" y="47"/>
                  </a:cubicBezTo>
                  <a:cubicBezTo>
                    <a:pt x="19" y="47"/>
                    <a:pt x="16" y="48"/>
                    <a:pt x="14" y="4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0" name="Freeform 547"/>
            <p:cNvSpPr/>
            <p:nvPr/>
          </p:nvSpPr>
          <p:spPr bwMode="auto">
            <a:xfrm>
              <a:off x="3340" y="1268"/>
              <a:ext cx="78" cy="80"/>
            </a:xfrm>
            <a:custGeom>
              <a:avLst/>
              <a:gdLst>
                <a:gd name="T0" fmla="*/ 32 w 39"/>
                <a:gd name="T1" fmla="*/ 22 h 40"/>
                <a:gd name="T2" fmla="*/ 12 w 39"/>
                <a:gd name="T3" fmla="*/ 26 h 40"/>
                <a:gd name="T4" fmla="*/ 14 w 39"/>
                <a:gd name="T5" fmla="*/ 15 h 40"/>
                <a:gd name="T6" fmla="*/ 27 w 39"/>
                <a:gd name="T7" fmla="*/ 9 h 40"/>
                <a:gd name="T8" fmla="*/ 26 w 39"/>
                <a:gd name="T9" fmla="*/ 1 h 40"/>
                <a:gd name="T10" fmla="*/ 6 w 39"/>
                <a:gd name="T11" fmla="*/ 9 h 40"/>
                <a:gd name="T12" fmla="*/ 0 w 39"/>
                <a:gd name="T13" fmla="*/ 32 h 40"/>
                <a:gd name="T14" fmla="*/ 5 w 39"/>
                <a:gd name="T15" fmla="*/ 37 h 40"/>
                <a:gd name="T16" fmla="*/ 36 w 39"/>
                <a:gd name="T17" fmla="*/ 30 h 40"/>
                <a:gd name="T18" fmla="*/ 32 w 39"/>
                <a:gd name="T19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" h="40">
                  <a:moveTo>
                    <a:pt x="32" y="22"/>
                  </a:moveTo>
                  <a:cubicBezTo>
                    <a:pt x="25" y="25"/>
                    <a:pt x="19" y="27"/>
                    <a:pt x="12" y="26"/>
                  </a:cubicBezTo>
                  <a:cubicBezTo>
                    <a:pt x="12" y="22"/>
                    <a:pt x="12" y="19"/>
                    <a:pt x="14" y="15"/>
                  </a:cubicBezTo>
                  <a:cubicBezTo>
                    <a:pt x="17" y="11"/>
                    <a:pt x="23" y="10"/>
                    <a:pt x="27" y="9"/>
                  </a:cubicBezTo>
                  <a:cubicBezTo>
                    <a:pt x="31" y="8"/>
                    <a:pt x="30" y="0"/>
                    <a:pt x="26" y="1"/>
                  </a:cubicBezTo>
                  <a:cubicBezTo>
                    <a:pt x="19" y="2"/>
                    <a:pt x="11" y="4"/>
                    <a:pt x="6" y="9"/>
                  </a:cubicBezTo>
                  <a:cubicBezTo>
                    <a:pt x="0" y="15"/>
                    <a:pt x="0" y="24"/>
                    <a:pt x="0" y="32"/>
                  </a:cubicBezTo>
                  <a:cubicBezTo>
                    <a:pt x="1" y="34"/>
                    <a:pt x="2" y="37"/>
                    <a:pt x="5" y="37"/>
                  </a:cubicBezTo>
                  <a:cubicBezTo>
                    <a:pt x="16" y="40"/>
                    <a:pt x="28" y="38"/>
                    <a:pt x="36" y="30"/>
                  </a:cubicBezTo>
                  <a:cubicBezTo>
                    <a:pt x="39" y="27"/>
                    <a:pt x="36" y="21"/>
                    <a:pt x="32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1" name="Freeform 548"/>
            <p:cNvSpPr/>
            <p:nvPr/>
          </p:nvSpPr>
          <p:spPr bwMode="auto">
            <a:xfrm>
              <a:off x="3426" y="1195"/>
              <a:ext cx="83" cy="176"/>
            </a:xfrm>
            <a:custGeom>
              <a:avLst/>
              <a:gdLst>
                <a:gd name="T0" fmla="*/ 23 w 41"/>
                <a:gd name="T1" fmla="*/ 67 h 87"/>
                <a:gd name="T2" fmla="*/ 13 w 41"/>
                <a:gd name="T3" fmla="*/ 60 h 87"/>
                <a:gd name="T4" fmla="*/ 13 w 41"/>
                <a:gd name="T5" fmla="*/ 57 h 87"/>
                <a:gd name="T6" fmla="*/ 15 w 41"/>
                <a:gd name="T7" fmla="*/ 55 h 87"/>
                <a:gd name="T8" fmla="*/ 25 w 41"/>
                <a:gd name="T9" fmla="*/ 49 h 87"/>
                <a:gd name="T10" fmla="*/ 40 w 41"/>
                <a:gd name="T11" fmla="*/ 35 h 87"/>
                <a:gd name="T12" fmla="*/ 35 w 41"/>
                <a:gd name="T13" fmla="*/ 30 h 87"/>
                <a:gd name="T14" fmla="*/ 19 w 41"/>
                <a:gd name="T15" fmla="*/ 40 h 87"/>
                <a:gd name="T16" fmla="*/ 14 w 41"/>
                <a:gd name="T17" fmla="*/ 44 h 87"/>
                <a:gd name="T18" fmla="*/ 17 w 41"/>
                <a:gd name="T19" fmla="*/ 7 h 87"/>
                <a:gd name="T20" fmla="*/ 7 w 41"/>
                <a:gd name="T21" fmla="*/ 5 h 87"/>
                <a:gd name="T22" fmla="*/ 3 w 41"/>
                <a:gd name="T23" fmla="*/ 72 h 87"/>
                <a:gd name="T24" fmla="*/ 12 w 41"/>
                <a:gd name="T25" fmla="*/ 72 h 87"/>
                <a:gd name="T26" fmla="*/ 12 w 41"/>
                <a:gd name="T27" fmla="*/ 67 h 87"/>
                <a:gd name="T28" fmla="*/ 19 w 41"/>
                <a:gd name="T29" fmla="*/ 74 h 87"/>
                <a:gd name="T30" fmla="*/ 35 w 41"/>
                <a:gd name="T31" fmla="*/ 86 h 87"/>
                <a:gd name="T32" fmla="*/ 40 w 41"/>
                <a:gd name="T33" fmla="*/ 80 h 87"/>
                <a:gd name="T34" fmla="*/ 23 w 41"/>
                <a:gd name="T35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" h="87">
                  <a:moveTo>
                    <a:pt x="23" y="67"/>
                  </a:moveTo>
                  <a:cubicBezTo>
                    <a:pt x="19" y="64"/>
                    <a:pt x="16" y="62"/>
                    <a:pt x="13" y="60"/>
                  </a:cubicBezTo>
                  <a:cubicBezTo>
                    <a:pt x="13" y="59"/>
                    <a:pt x="13" y="58"/>
                    <a:pt x="13" y="57"/>
                  </a:cubicBezTo>
                  <a:cubicBezTo>
                    <a:pt x="14" y="56"/>
                    <a:pt x="15" y="56"/>
                    <a:pt x="15" y="55"/>
                  </a:cubicBezTo>
                  <a:cubicBezTo>
                    <a:pt x="19" y="53"/>
                    <a:pt x="22" y="51"/>
                    <a:pt x="25" y="49"/>
                  </a:cubicBezTo>
                  <a:cubicBezTo>
                    <a:pt x="31" y="45"/>
                    <a:pt x="38" y="41"/>
                    <a:pt x="40" y="35"/>
                  </a:cubicBezTo>
                  <a:cubicBezTo>
                    <a:pt x="41" y="32"/>
                    <a:pt x="38" y="29"/>
                    <a:pt x="35" y="30"/>
                  </a:cubicBezTo>
                  <a:cubicBezTo>
                    <a:pt x="29" y="32"/>
                    <a:pt x="24" y="36"/>
                    <a:pt x="19" y="40"/>
                  </a:cubicBezTo>
                  <a:cubicBezTo>
                    <a:pt x="18" y="41"/>
                    <a:pt x="16" y="42"/>
                    <a:pt x="14" y="44"/>
                  </a:cubicBezTo>
                  <a:cubicBezTo>
                    <a:pt x="15" y="31"/>
                    <a:pt x="16" y="19"/>
                    <a:pt x="17" y="7"/>
                  </a:cubicBezTo>
                  <a:cubicBezTo>
                    <a:pt x="17" y="1"/>
                    <a:pt x="9" y="0"/>
                    <a:pt x="7" y="5"/>
                  </a:cubicBezTo>
                  <a:cubicBezTo>
                    <a:pt x="0" y="26"/>
                    <a:pt x="1" y="51"/>
                    <a:pt x="3" y="72"/>
                  </a:cubicBezTo>
                  <a:cubicBezTo>
                    <a:pt x="3" y="78"/>
                    <a:pt x="11" y="78"/>
                    <a:pt x="12" y="72"/>
                  </a:cubicBezTo>
                  <a:cubicBezTo>
                    <a:pt x="12" y="71"/>
                    <a:pt x="12" y="69"/>
                    <a:pt x="12" y="67"/>
                  </a:cubicBezTo>
                  <a:cubicBezTo>
                    <a:pt x="14" y="69"/>
                    <a:pt x="17" y="72"/>
                    <a:pt x="19" y="74"/>
                  </a:cubicBezTo>
                  <a:cubicBezTo>
                    <a:pt x="24" y="78"/>
                    <a:pt x="29" y="85"/>
                    <a:pt x="35" y="86"/>
                  </a:cubicBezTo>
                  <a:cubicBezTo>
                    <a:pt x="39" y="87"/>
                    <a:pt x="41" y="83"/>
                    <a:pt x="40" y="80"/>
                  </a:cubicBezTo>
                  <a:cubicBezTo>
                    <a:pt x="37" y="74"/>
                    <a:pt x="28" y="70"/>
                    <a:pt x="23" y="6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2" name="Freeform 549"/>
            <p:cNvSpPr/>
            <p:nvPr/>
          </p:nvSpPr>
          <p:spPr bwMode="auto">
            <a:xfrm>
              <a:off x="3529" y="1237"/>
              <a:ext cx="105" cy="115"/>
            </a:xfrm>
            <a:custGeom>
              <a:avLst/>
              <a:gdLst>
                <a:gd name="T0" fmla="*/ 46 w 52"/>
                <a:gd name="T1" fmla="*/ 8 h 57"/>
                <a:gd name="T2" fmla="*/ 33 w 52"/>
                <a:gd name="T3" fmla="*/ 9 h 57"/>
                <a:gd name="T4" fmla="*/ 30 w 52"/>
                <a:gd name="T5" fmla="*/ 3 h 57"/>
                <a:gd name="T6" fmla="*/ 23 w 52"/>
                <a:gd name="T7" fmla="*/ 4 h 57"/>
                <a:gd name="T8" fmla="*/ 22 w 52"/>
                <a:gd name="T9" fmla="*/ 11 h 57"/>
                <a:gd name="T10" fmla="*/ 3 w 52"/>
                <a:gd name="T11" fmla="*/ 17 h 57"/>
                <a:gd name="T12" fmla="*/ 6 w 52"/>
                <a:gd name="T13" fmla="*/ 23 h 57"/>
                <a:gd name="T14" fmla="*/ 23 w 52"/>
                <a:gd name="T15" fmla="*/ 20 h 57"/>
                <a:gd name="T16" fmla="*/ 24 w 52"/>
                <a:gd name="T17" fmla="*/ 25 h 57"/>
                <a:gd name="T18" fmla="*/ 25 w 52"/>
                <a:gd name="T19" fmla="*/ 51 h 57"/>
                <a:gd name="T20" fmla="*/ 33 w 52"/>
                <a:gd name="T21" fmla="*/ 51 h 57"/>
                <a:gd name="T22" fmla="*/ 34 w 52"/>
                <a:gd name="T23" fmla="*/ 25 h 57"/>
                <a:gd name="T24" fmla="*/ 34 w 52"/>
                <a:gd name="T25" fmla="*/ 20 h 57"/>
                <a:gd name="T26" fmla="*/ 47 w 52"/>
                <a:gd name="T27" fmla="*/ 17 h 57"/>
                <a:gd name="T28" fmla="*/ 46 w 52"/>
                <a:gd name="T29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57">
                  <a:moveTo>
                    <a:pt x="46" y="8"/>
                  </a:moveTo>
                  <a:cubicBezTo>
                    <a:pt x="42" y="8"/>
                    <a:pt x="37" y="8"/>
                    <a:pt x="33" y="9"/>
                  </a:cubicBezTo>
                  <a:cubicBezTo>
                    <a:pt x="32" y="7"/>
                    <a:pt x="31" y="5"/>
                    <a:pt x="30" y="3"/>
                  </a:cubicBezTo>
                  <a:cubicBezTo>
                    <a:pt x="29" y="0"/>
                    <a:pt x="23" y="0"/>
                    <a:pt x="23" y="4"/>
                  </a:cubicBezTo>
                  <a:cubicBezTo>
                    <a:pt x="22" y="6"/>
                    <a:pt x="22" y="9"/>
                    <a:pt x="22" y="11"/>
                  </a:cubicBezTo>
                  <a:cubicBezTo>
                    <a:pt x="15" y="12"/>
                    <a:pt x="9" y="13"/>
                    <a:pt x="3" y="17"/>
                  </a:cubicBezTo>
                  <a:cubicBezTo>
                    <a:pt x="0" y="19"/>
                    <a:pt x="2" y="24"/>
                    <a:pt x="6" y="23"/>
                  </a:cubicBezTo>
                  <a:cubicBezTo>
                    <a:pt x="11" y="21"/>
                    <a:pt x="17" y="21"/>
                    <a:pt x="23" y="20"/>
                  </a:cubicBezTo>
                  <a:cubicBezTo>
                    <a:pt x="23" y="22"/>
                    <a:pt x="23" y="23"/>
                    <a:pt x="24" y="25"/>
                  </a:cubicBezTo>
                  <a:cubicBezTo>
                    <a:pt x="24" y="34"/>
                    <a:pt x="25" y="43"/>
                    <a:pt x="25" y="51"/>
                  </a:cubicBezTo>
                  <a:cubicBezTo>
                    <a:pt x="25" y="57"/>
                    <a:pt x="33" y="57"/>
                    <a:pt x="33" y="51"/>
                  </a:cubicBezTo>
                  <a:cubicBezTo>
                    <a:pt x="34" y="43"/>
                    <a:pt x="34" y="34"/>
                    <a:pt x="34" y="25"/>
                  </a:cubicBezTo>
                  <a:cubicBezTo>
                    <a:pt x="34" y="23"/>
                    <a:pt x="34" y="21"/>
                    <a:pt x="34" y="20"/>
                  </a:cubicBezTo>
                  <a:cubicBezTo>
                    <a:pt x="38" y="19"/>
                    <a:pt x="43" y="19"/>
                    <a:pt x="47" y="17"/>
                  </a:cubicBezTo>
                  <a:cubicBezTo>
                    <a:pt x="52" y="15"/>
                    <a:pt x="52" y="8"/>
                    <a:pt x="46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" name="Freeform 550"/>
            <p:cNvSpPr>
              <a:spLocks noEditPoints="1"/>
            </p:cNvSpPr>
            <p:nvPr/>
          </p:nvSpPr>
          <p:spPr bwMode="auto">
            <a:xfrm>
              <a:off x="3612" y="1237"/>
              <a:ext cx="109" cy="130"/>
            </a:xfrm>
            <a:custGeom>
              <a:avLst/>
              <a:gdLst>
                <a:gd name="T0" fmla="*/ 51 w 54"/>
                <a:gd name="T1" fmla="*/ 17 h 64"/>
                <a:gd name="T2" fmla="*/ 16 w 54"/>
                <a:gd name="T3" fmla="*/ 11 h 64"/>
                <a:gd name="T4" fmla="*/ 16 w 54"/>
                <a:gd name="T5" fmla="*/ 18 h 64"/>
                <a:gd name="T6" fmla="*/ 5 w 54"/>
                <a:gd name="T7" fmla="*/ 48 h 64"/>
                <a:gd name="T8" fmla="*/ 40 w 54"/>
                <a:gd name="T9" fmla="*/ 52 h 64"/>
                <a:gd name="T10" fmla="*/ 51 w 54"/>
                <a:gd name="T11" fmla="*/ 17 h 64"/>
                <a:gd name="T12" fmla="*/ 32 w 54"/>
                <a:gd name="T13" fmla="*/ 40 h 64"/>
                <a:gd name="T14" fmla="*/ 18 w 54"/>
                <a:gd name="T15" fmla="*/ 46 h 64"/>
                <a:gd name="T16" fmla="*/ 18 w 54"/>
                <a:gd name="T17" fmla="*/ 30 h 64"/>
                <a:gd name="T18" fmla="*/ 35 w 54"/>
                <a:gd name="T19" fmla="*/ 17 h 64"/>
                <a:gd name="T20" fmla="*/ 35 w 54"/>
                <a:gd name="T21" fmla="*/ 17 h 64"/>
                <a:gd name="T22" fmla="*/ 38 w 54"/>
                <a:gd name="T23" fmla="*/ 20 h 64"/>
                <a:gd name="T24" fmla="*/ 32 w 54"/>
                <a:gd name="T25" fmla="*/ 4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4" h="64">
                  <a:moveTo>
                    <a:pt x="51" y="17"/>
                  </a:moveTo>
                  <a:cubicBezTo>
                    <a:pt x="46" y="0"/>
                    <a:pt x="27" y="3"/>
                    <a:pt x="16" y="11"/>
                  </a:cubicBezTo>
                  <a:cubicBezTo>
                    <a:pt x="13" y="13"/>
                    <a:pt x="14" y="17"/>
                    <a:pt x="16" y="18"/>
                  </a:cubicBezTo>
                  <a:cubicBezTo>
                    <a:pt x="7" y="25"/>
                    <a:pt x="0" y="37"/>
                    <a:pt x="5" y="48"/>
                  </a:cubicBezTo>
                  <a:cubicBezTo>
                    <a:pt x="11" y="64"/>
                    <a:pt x="30" y="62"/>
                    <a:pt x="40" y="52"/>
                  </a:cubicBezTo>
                  <a:cubicBezTo>
                    <a:pt x="49" y="43"/>
                    <a:pt x="54" y="29"/>
                    <a:pt x="51" y="17"/>
                  </a:cubicBezTo>
                  <a:close/>
                  <a:moveTo>
                    <a:pt x="32" y="40"/>
                  </a:moveTo>
                  <a:cubicBezTo>
                    <a:pt x="29" y="44"/>
                    <a:pt x="24" y="49"/>
                    <a:pt x="18" y="46"/>
                  </a:cubicBezTo>
                  <a:cubicBezTo>
                    <a:pt x="11" y="43"/>
                    <a:pt x="15" y="34"/>
                    <a:pt x="18" y="30"/>
                  </a:cubicBezTo>
                  <a:cubicBezTo>
                    <a:pt x="21" y="24"/>
                    <a:pt x="28" y="18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7" y="18"/>
                    <a:pt x="37" y="18"/>
                    <a:pt x="38" y="20"/>
                  </a:cubicBezTo>
                  <a:cubicBezTo>
                    <a:pt x="39" y="26"/>
                    <a:pt x="36" y="34"/>
                    <a:pt x="32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" name="Freeform 551"/>
            <p:cNvSpPr/>
            <p:nvPr/>
          </p:nvSpPr>
          <p:spPr bwMode="auto">
            <a:xfrm>
              <a:off x="3184" y="1411"/>
              <a:ext cx="89" cy="129"/>
            </a:xfrm>
            <a:custGeom>
              <a:avLst/>
              <a:gdLst>
                <a:gd name="T0" fmla="*/ 42 w 44"/>
                <a:gd name="T1" fmla="*/ 12 h 64"/>
                <a:gd name="T2" fmla="*/ 2 w 44"/>
                <a:gd name="T3" fmla="*/ 15 h 64"/>
                <a:gd name="T4" fmla="*/ 3 w 44"/>
                <a:gd name="T5" fmla="*/ 23 h 64"/>
                <a:gd name="T6" fmla="*/ 22 w 44"/>
                <a:gd name="T7" fmla="*/ 44 h 64"/>
                <a:gd name="T8" fmla="*/ 4 w 44"/>
                <a:gd name="T9" fmla="*/ 52 h 64"/>
                <a:gd name="T10" fmla="*/ 2 w 44"/>
                <a:gd name="T11" fmla="*/ 57 h 64"/>
                <a:gd name="T12" fmla="*/ 24 w 44"/>
                <a:gd name="T13" fmla="*/ 60 h 64"/>
                <a:gd name="T14" fmla="*/ 33 w 44"/>
                <a:gd name="T15" fmla="*/ 47 h 64"/>
                <a:gd name="T16" fmla="*/ 14 w 44"/>
                <a:gd name="T17" fmla="*/ 18 h 64"/>
                <a:gd name="T18" fmla="*/ 38 w 44"/>
                <a:gd name="T19" fmla="*/ 16 h 64"/>
                <a:gd name="T20" fmla="*/ 42 w 44"/>
                <a:gd name="T21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64">
                  <a:moveTo>
                    <a:pt x="42" y="12"/>
                  </a:moveTo>
                  <a:cubicBezTo>
                    <a:pt x="29" y="0"/>
                    <a:pt x="13" y="2"/>
                    <a:pt x="2" y="15"/>
                  </a:cubicBezTo>
                  <a:cubicBezTo>
                    <a:pt x="0" y="18"/>
                    <a:pt x="0" y="22"/>
                    <a:pt x="3" y="23"/>
                  </a:cubicBezTo>
                  <a:cubicBezTo>
                    <a:pt x="11" y="27"/>
                    <a:pt x="19" y="35"/>
                    <a:pt x="22" y="44"/>
                  </a:cubicBezTo>
                  <a:cubicBezTo>
                    <a:pt x="26" y="55"/>
                    <a:pt x="8" y="49"/>
                    <a:pt x="4" y="52"/>
                  </a:cubicBezTo>
                  <a:cubicBezTo>
                    <a:pt x="2" y="53"/>
                    <a:pt x="1" y="56"/>
                    <a:pt x="2" y="57"/>
                  </a:cubicBezTo>
                  <a:cubicBezTo>
                    <a:pt x="7" y="64"/>
                    <a:pt x="17" y="63"/>
                    <a:pt x="24" y="60"/>
                  </a:cubicBezTo>
                  <a:cubicBezTo>
                    <a:pt x="30" y="58"/>
                    <a:pt x="32" y="53"/>
                    <a:pt x="33" y="47"/>
                  </a:cubicBezTo>
                  <a:cubicBezTo>
                    <a:pt x="34" y="35"/>
                    <a:pt x="24" y="24"/>
                    <a:pt x="14" y="18"/>
                  </a:cubicBezTo>
                  <a:cubicBezTo>
                    <a:pt x="21" y="12"/>
                    <a:pt x="29" y="11"/>
                    <a:pt x="38" y="16"/>
                  </a:cubicBezTo>
                  <a:cubicBezTo>
                    <a:pt x="41" y="18"/>
                    <a:pt x="44" y="14"/>
                    <a:pt x="42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5" name="Freeform 552"/>
            <p:cNvSpPr/>
            <p:nvPr/>
          </p:nvSpPr>
          <p:spPr bwMode="auto">
            <a:xfrm>
              <a:off x="3261" y="1433"/>
              <a:ext cx="83" cy="93"/>
            </a:xfrm>
            <a:custGeom>
              <a:avLst/>
              <a:gdLst>
                <a:gd name="T0" fmla="*/ 31 w 41"/>
                <a:gd name="T1" fmla="*/ 25 h 46"/>
                <a:gd name="T2" fmla="*/ 16 w 41"/>
                <a:gd name="T3" fmla="*/ 32 h 46"/>
                <a:gd name="T4" fmla="*/ 13 w 41"/>
                <a:gd name="T5" fmla="*/ 28 h 46"/>
                <a:gd name="T6" fmla="*/ 32 w 41"/>
                <a:gd name="T7" fmla="*/ 6 h 46"/>
                <a:gd name="T8" fmla="*/ 31 w 41"/>
                <a:gd name="T9" fmla="*/ 0 h 46"/>
                <a:gd name="T10" fmla="*/ 2 w 41"/>
                <a:gd name="T11" fmla="*/ 29 h 46"/>
                <a:gd name="T12" fmla="*/ 13 w 41"/>
                <a:gd name="T13" fmla="*/ 43 h 46"/>
                <a:gd name="T14" fmla="*/ 37 w 41"/>
                <a:gd name="T15" fmla="*/ 33 h 46"/>
                <a:gd name="T16" fmla="*/ 31 w 41"/>
                <a:gd name="T17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46">
                  <a:moveTo>
                    <a:pt x="31" y="25"/>
                  </a:moveTo>
                  <a:cubicBezTo>
                    <a:pt x="26" y="28"/>
                    <a:pt x="21" y="32"/>
                    <a:pt x="16" y="32"/>
                  </a:cubicBezTo>
                  <a:cubicBezTo>
                    <a:pt x="15" y="32"/>
                    <a:pt x="13" y="30"/>
                    <a:pt x="13" y="28"/>
                  </a:cubicBezTo>
                  <a:cubicBezTo>
                    <a:pt x="12" y="17"/>
                    <a:pt x="22" y="9"/>
                    <a:pt x="32" y="6"/>
                  </a:cubicBezTo>
                  <a:cubicBezTo>
                    <a:pt x="35" y="5"/>
                    <a:pt x="34" y="0"/>
                    <a:pt x="31" y="0"/>
                  </a:cubicBezTo>
                  <a:cubicBezTo>
                    <a:pt x="15" y="1"/>
                    <a:pt x="0" y="12"/>
                    <a:pt x="2" y="29"/>
                  </a:cubicBezTo>
                  <a:cubicBezTo>
                    <a:pt x="2" y="36"/>
                    <a:pt x="6" y="42"/>
                    <a:pt x="13" y="43"/>
                  </a:cubicBezTo>
                  <a:cubicBezTo>
                    <a:pt x="22" y="46"/>
                    <a:pt x="31" y="40"/>
                    <a:pt x="37" y="33"/>
                  </a:cubicBezTo>
                  <a:cubicBezTo>
                    <a:pt x="41" y="29"/>
                    <a:pt x="36" y="22"/>
                    <a:pt x="31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6" name="Freeform 553"/>
            <p:cNvSpPr>
              <a:spLocks noEditPoints="1"/>
            </p:cNvSpPr>
            <p:nvPr/>
          </p:nvSpPr>
          <p:spPr bwMode="auto">
            <a:xfrm>
              <a:off x="3364" y="1367"/>
              <a:ext cx="232" cy="161"/>
            </a:xfrm>
            <a:custGeom>
              <a:avLst/>
              <a:gdLst>
                <a:gd name="T0" fmla="*/ 109 w 115"/>
                <a:gd name="T1" fmla="*/ 32 h 80"/>
                <a:gd name="T2" fmla="*/ 103 w 115"/>
                <a:gd name="T3" fmla="*/ 45 h 80"/>
                <a:gd name="T4" fmla="*/ 102 w 115"/>
                <a:gd name="T5" fmla="*/ 50 h 80"/>
                <a:gd name="T6" fmla="*/ 101 w 115"/>
                <a:gd name="T7" fmla="*/ 51 h 80"/>
                <a:gd name="T8" fmla="*/ 100 w 115"/>
                <a:gd name="T9" fmla="*/ 52 h 80"/>
                <a:gd name="T10" fmla="*/ 99 w 115"/>
                <a:gd name="T11" fmla="*/ 52 h 80"/>
                <a:gd name="T12" fmla="*/ 96 w 115"/>
                <a:gd name="T13" fmla="*/ 53 h 80"/>
                <a:gd name="T14" fmla="*/ 95 w 115"/>
                <a:gd name="T15" fmla="*/ 53 h 80"/>
                <a:gd name="T16" fmla="*/ 92 w 115"/>
                <a:gd name="T17" fmla="*/ 53 h 80"/>
                <a:gd name="T18" fmla="*/ 90 w 115"/>
                <a:gd name="T19" fmla="*/ 52 h 80"/>
                <a:gd name="T20" fmla="*/ 88 w 115"/>
                <a:gd name="T21" fmla="*/ 50 h 80"/>
                <a:gd name="T22" fmla="*/ 87 w 115"/>
                <a:gd name="T23" fmla="*/ 49 h 80"/>
                <a:gd name="T24" fmla="*/ 88 w 115"/>
                <a:gd name="T25" fmla="*/ 39 h 80"/>
                <a:gd name="T26" fmla="*/ 95 w 115"/>
                <a:gd name="T27" fmla="*/ 24 h 80"/>
                <a:gd name="T28" fmla="*/ 64 w 115"/>
                <a:gd name="T29" fmla="*/ 38 h 80"/>
                <a:gd name="T30" fmla="*/ 61 w 115"/>
                <a:gd name="T31" fmla="*/ 31 h 80"/>
                <a:gd name="T32" fmla="*/ 32 w 115"/>
                <a:gd name="T33" fmla="*/ 37 h 80"/>
                <a:gd name="T34" fmla="*/ 15 w 115"/>
                <a:gd name="T35" fmla="*/ 4 h 80"/>
                <a:gd name="T36" fmla="*/ 0 w 115"/>
                <a:gd name="T37" fmla="*/ 73 h 80"/>
                <a:gd name="T38" fmla="*/ 28 w 115"/>
                <a:gd name="T39" fmla="*/ 52 h 80"/>
                <a:gd name="T40" fmla="*/ 46 w 115"/>
                <a:gd name="T41" fmla="*/ 72 h 80"/>
                <a:gd name="T42" fmla="*/ 51 w 115"/>
                <a:gd name="T43" fmla="*/ 65 h 80"/>
                <a:gd name="T44" fmla="*/ 80 w 115"/>
                <a:gd name="T45" fmla="*/ 59 h 80"/>
                <a:gd name="T46" fmla="*/ 88 w 115"/>
                <a:gd name="T47" fmla="*/ 62 h 80"/>
                <a:gd name="T48" fmla="*/ 111 w 115"/>
                <a:gd name="T49" fmla="*/ 35 h 80"/>
                <a:gd name="T50" fmla="*/ 74 w 115"/>
                <a:gd name="T51" fmla="*/ 49 h 80"/>
                <a:gd name="T52" fmla="*/ 70 w 115"/>
                <a:gd name="T53" fmla="*/ 52 h 80"/>
                <a:gd name="T54" fmla="*/ 67 w 115"/>
                <a:gd name="T55" fmla="*/ 53 h 80"/>
                <a:gd name="T56" fmla="*/ 60 w 115"/>
                <a:gd name="T57" fmla="*/ 55 h 80"/>
                <a:gd name="T58" fmla="*/ 58 w 115"/>
                <a:gd name="T59" fmla="*/ 55 h 80"/>
                <a:gd name="T60" fmla="*/ 56 w 115"/>
                <a:gd name="T61" fmla="*/ 55 h 80"/>
                <a:gd name="T62" fmla="*/ 54 w 115"/>
                <a:gd name="T63" fmla="*/ 54 h 80"/>
                <a:gd name="T64" fmla="*/ 54 w 115"/>
                <a:gd name="T65" fmla="*/ 54 h 80"/>
                <a:gd name="T66" fmla="*/ 55 w 115"/>
                <a:gd name="T67" fmla="*/ 52 h 80"/>
                <a:gd name="T68" fmla="*/ 60 w 115"/>
                <a:gd name="T69" fmla="*/ 42 h 80"/>
                <a:gd name="T70" fmla="*/ 73 w 115"/>
                <a:gd name="T71" fmla="*/ 48 h 80"/>
                <a:gd name="T72" fmla="*/ 75 w 115"/>
                <a:gd name="T73" fmla="*/ 4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5" h="80">
                  <a:moveTo>
                    <a:pt x="111" y="35"/>
                  </a:moveTo>
                  <a:cubicBezTo>
                    <a:pt x="110" y="34"/>
                    <a:pt x="110" y="33"/>
                    <a:pt x="109" y="32"/>
                  </a:cubicBezTo>
                  <a:cubicBezTo>
                    <a:pt x="108" y="29"/>
                    <a:pt x="102" y="30"/>
                    <a:pt x="103" y="34"/>
                  </a:cubicBezTo>
                  <a:cubicBezTo>
                    <a:pt x="103" y="38"/>
                    <a:pt x="104" y="41"/>
                    <a:pt x="103" y="45"/>
                  </a:cubicBezTo>
                  <a:cubicBezTo>
                    <a:pt x="103" y="46"/>
                    <a:pt x="103" y="47"/>
                    <a:pt x="103" y="49"/>
                  </a:cubicBezTo>
                  <a:cubicBezTo>
                    <a:pt x="103" y="49"/>
                    <a:pt x="102" y="50"/>
                    <a:pt x="102" y="50"/>
                  </a:cubicBezTo>
                  <a:cubicBezTo>
                    <a:pt x="102" y="50"/>
                    <a:pt x="102" y="50"/>
                    <a:pt x="102" y="50"/>
                  </a:cubicBezTo>
                  <a:cubicBezTo>
                    <a:pt x="102" y="50"/>
                    <a:pt x="102" y="50"/>
                    <a:pt x="101" y="51"/>
                  </a:cubicBezTo>
                  <a:cubicBezTo>
                    <a:pt x="101" y="51"/>
                    <a:pt x="101" y="51"/>
                    <a:pt x="101" y="51"/>
                  </a:cubicBezTo>
                  <a:cubicBezTo>
                    <a:pt x="100" y="52"/>
                    <a:pt x="100" y="52"/>
                    <a:pt x="100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9" y="52"/>
                    <a:pt x="99" y="52"/>
                    <a:pt x="99" y="52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3"/>
                    <a:pt x="97" y="53"/>
                    <a:pt x="96" y="53"/>
                  </a:cubicBezTo>
                  <a:cubicBezTo>
                    <a:pt x="96" y="53"/>
                    <a:pt x="96" y="53"/>
                    <a:pt x="96" y="53"/>
                  </a:cubicBezTo>
                  <a:cubicBezTo>
                    <a:pt x="96" y="53"/>
                    <a:pt x="95" y="53"/>
                    <a:pt x="95" y="53"/>
                  </a:cubicBezTo>
                  <a:cubicBezTo>
                    <a:pt x="94" y="53"/>
                    <a:pt x="94" y="53"/>
                    <a:pt x="93" y="53"/>
                  </a:cubicBezTo>
                  <a:cubicBezTo>
                    <a:pt x="93" y="53"/>
                    <a:pt x="92" y="53"/>
                    <a:pt x="92" y="53"/>
                  </a:cubicBezTo>
                  <a:cubicBezTo>
                    <a:pt x="92" y="52"/>
                    <a:pt x="91" y="52"/>
                    <a:pt x="91" y="52"/>
                  </a:cubicBezTo>
                  <a:cubicBezTo>
                    <a:pt x="91" y="52"/>
                    <a:pt x="90" y="52"/>
                    <a:pt x="90" y="52"/>
                  </a:cubicBezTo>
                  <a:cubicBezTo>
                    <a:pt x="90" y="51"/>
                    <a:pt x="89" y="51"/>
                    <a:pt x="89" y="51"/>
                  </a:cubicBezTo>
                  <a:cubicBezTo>
                    <a:pt x="89" y="51"/>
                    <a:pt x="88" y="50"/>
                    <a:pt x="88" y="50"/>
                  </a:cubicBezTo>
                  <a:cubicBezTo>
                    <a:pt x="88" y="50"/>
                    <a:pt x="87" y="50"/>
                    <a:pt x="87" y="49"/>
                  </a:cubicBezTo>
                  <a:cubicBezTo>
                    <a:pt x="87" y="49"/>
                    <a:pt x="87" y="49"/>
                    <a:pt x="87" y="49"/>
                  </a:cubicBezTo>
                  <a:cubicBezTo>
                    <a:pt x="87" y="48"/>
                    <a:pt x="86" y="47"/>
                    <a:pt x="86" y="46"/>
                  </a:cubicBezTo>
                  <a:cubicBezTo>
                    <a:pt x="86" y="44"/>
                    <a:pt x="87" y="42"/>
                    <a:pt x="88" y="39"/>
                  </a:cubicBezTo>
                  <a:cubicBezTo>
                    <a:pt x="91" y="35"/>
                    <a:pt x="95" y="32"/>
                    <a:pt x="98" y="28"/>
                  </a:cubicBezTo>
                  <a:cubicBezTo>
                    <a:pt x="101" y="26"/>
                    <a:pt x="98" y="23"/>
                    <a:pt x="95" y="24"/>
                  </a:cubicBezTo>
                  <a:cubicBezTo>
                    <a:pt x="89" y="27"/>
                    <a:pt x="82" y="33"/>
                    <a:pt x="79" y="40"/>
                  </a:cubicBezTo>
                  <a:cubicBezTo>
                    <a:pt x="74" y="38"/>
                    <a:pt x="68" y="38"/>
                    <a:pt x="64" y="38"/>
                  </a:cubicBezTo>
                  <a:cubicBezTo>
                    <a:pt x="64" y="37"/>
                    <a:pt x="65" y="36"/>
                    <a:pt x="65" y="35"/>
                  </a:cubicBezTo>
                  <a:cubicBezTo>
                    <a:pt x="67" y="33"/>
                    <a:pt x="64" y="29"/>
                    <a:pt x="61" y="31"/>
                  </a:cubicBezTo>
                  <a:cubicBezTo>
                    <a:pt x="56" y="34"/>
                    <a:pt x="50" y="40"/>
                    <a:pt x="46" y="47"/>
                  </a:cubicBezTo>
                  <a:cubicBezTo>
                    <a:pt x="44" y="41"/>
                    <a:pt x="39" y="37"/>
                    <a:pt x="32" y="37"/>
                  </a:cubicBezTo>
                  <a:cubicBezTo>
                    <a:pt x="24" y="38"/>
                    <a:pt x="18" y="42"/>
                    <a:pt x="13" y="48"/>
                  </a:cubicBezTo>
                  <a:cubicBezTo>
                    <a:pt x="14" y="34"/>
                    <a:pt x="15" y="19"/>
                    <a:pt x="15" y="4"/>
                  </a:cubicBezTo>
                  <a:cubicBezTo>
                    <a:pt x="15" y="0"/>
                    <a:pt x="8" y="0"/>
                    <a:pt x="8" y="4"/>
                  </a:cubicBezTo>
                  <a:cubicBezTo>
                    <a:pt x="7" y="27"/>
                    <a:pt x="1" y="50"/>
                    <a:pt x="0" y="73"/>
                  </a:cubicBezTo>
                  <a:cubicBezTo>
                    <a:pt x="0" y="80"/>
                    <a:pt x="10" y="80"/>
                    <a:pt x="12" y="74"/>
                  </a:cubicBezTo>
                  <a:cubicBezTo>
                    <a:pt x="16" y="66"/>
                    <a:pt x="20" y="57"/>
                    <a:pt x="28" y="52"/>
                  </a:cubicBezTo>
                  <a:cubicBezTo>
                    <a:pt x="39" y="44"/>
                    <a:pt x="35" y="65"/>
                    <a:pt x="35" y="70"/>
                  </a:cubicBezTo>
                  <a:cubicBezTo>
                    <a:pt x="35" y="76"/>
                    <a:pt x="44" y="77"/>
                    <a:pt x="46" y="72"/>
                  </a:cubicBezTo>
                  <a:cubicBezTo>
                    <a:pt x="47" y="69"/>
                    <a:pt x="47" y="66"/>
                    <a:pt x="47" y="63"/>
                  </a:cubicBezTo>
                  <a:cubicBezTo>
                    <a:pt x="48" y="64"/>
                    <a:pt x="49" y="64"/>
                    <a:pt x="51" y="65"/>
                  </a:cubicBezTo>
                  <a:cubicBezTo>
                    <a:pt x="56" y="67"/>
                    <a:pt x="61" y="66"/>
                    <a:pt x="66" y="65"/>
                  </a:cubicBezTo>
                  <a:cubicBezTo>
                    <a:pt x="71" y="64"/>
                    <a:pt x="76" y="62"/>
                    <a:pt x="80" y="59"/>
                  </a:cubicBezTo>
                  <a:cubicBezTo>
                    <a:pt x="81" y="59"/>
                    <a:pt x="82" y="58"/>
                    <a:pt x="82" y="58"/>
                  </a:cubicBezTo>
                  <a:cubicBezTo>
                    <a:pt x="84" y="60"/>
                    <a:pt x="86" y="61"/>
                    <a:pt x="88" y="62"/>
                  </a:cubicBezTo>
                  <a:cubicBezTo>
                    <a:pt x="95" y="65"/>
                    <a:pt x="102" y="63"/>
                    <a:pt x="108" y="59"/>
                  </a:cubicBezTo>
                  <a:cubicBezTo>
                    <a:pt x="114" y="53"/>
                    <a:pt x="115" y="42"/>
                    <a:pt x="111" y="35"/>
                  </a:cubicBezTo>
                  <a:close/>
                  <a:moveTo>
                    <a:pt x="74" y="49"/>
                  </a:moveTo>
                  <a:cubicBezTo>
                    <a:pt x="74" y="49"/>
                    <a:pt x="74" y="49"/>
                    <a:pt x="74" y="49"/>
                  </a:cubicBezTo>
                  <a:cubicBezTo>
                    <a:pt x="74" y="50"/>
                    <a:pt x="73" y="50"/>
                    <a:pt x="73" y="50"/>
                  </a:cubicBezTo>
                  <a:cubicBezTo>
                    <a:pt x="72" y="51"/>
                    <a:pt x="71" y="51"/>
                    <a:pt x="70" y="52"/>
                  </a:cubicBezTo>
                  <a:cubicBezTo>
                    <a:pt x="70" y="52"/>
                    <a:pt x="69" y="52"/>
                    <a:pt x="69" y="52"/>
                  </a:cubicBezTo>
                  <a:cubicBezTo>
                    <a:pt x="68" y="52"/>
                    <a:pt x="68" y="53"/>
                    <a:pt x="67" y="53"/>
                  </a:cubicBezTo>
                  <a:cubicBezTo>
                    <a:pt x="65" y="54"/>
                    <a:pt x="62" y="54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59" y="55"/>
                    <a:pt x="58" y="55"/>
                    <a:pt x="58" y="55"/>
                  </a:cubicBezTo>
                  <a:cubicBezTo>
                    <a:pt x="57" y="55"/>
                    <a:pt x="57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5" y="55"/>
                    <a:pt x="55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4"/>
                    <a:pt x="54" y="54"/>
                    <a:pt x="54" y="54"/>
                  </a:cubicBezTo>
                  <a:cubicBezTo>
                    <a:pt x="54" y="53"/>
                    <a:pt x="54" y="53"/>
                    <a:pt x="54" y="53"/>
                  </a:cubicBezTo>
                  <a:cubicBezTo>
                    <a:pt x="54" y="53"/>
                    <a:pt x="54" y="52"/>
                    <a:pt x="55" y="52"/>
                  </a:cubicBezTo>
                  <a:cubicBezTo>
                    <a:pt x="55" y="52"/>
                    <a:pt x="55" y="51"/>
                    <a:pt x="55" y="51"/>
                  </a:cubicBezTo>
                  <a:cubicBezTo>
                    <a:pt x="56" y="48"/>
                    <a:pt x="58" y="45"/>
                    <a:pt x="60" y="42"/>
                  </a:cubicBezTo>
                  <a:cubicBezTo>
                    <a:pt x="60" y="43"/>
                    <a:pt x="61" y="44"/>
                    <a:pt x="62" y="44"/>
                  </a:cubicBezTo>
                  <a:cubicBezTo>
                    <a:pt x="66" y="45"/>
                    <a:pt x="69" y="46"/>
                    <a:pt x="73" y="48"/>
                  </a:cubicBezTo>
                  <a:cubicBezTo>
                    <a:pt x="73" y="48"/>
                    <a:pt x="74" y="48"/>
                    <a:pt x="74" y="49"/>
                  </a:cubicBezTo>
                  <a:cubicBezTo>
                    <a:pt x="74" y="49"/>
                    <a:pt x="75" y="49"/>
                    <a:pt x="75" y="49"/>
                  </a:cubicBezTo>
                  <a:cubicBezTo>
                    <a:pt x="75" y="49"/>
                    <a:pt x="74" y="49"/>
                    <a:pt x="74" y="4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7" name="Freeform 554"/>
            <p:cNvSpPr/>
            <p:nvPr/>
          </p:nvSpPr>
          <p:spPr bwMode="auto">
            <a:xfrm>
              <a:off x="3586" y="1379"/>
              <a:ext cx="80" cy="117"/>
            </a:xfrm>
            <a:custGeom>
              <a:avLst/>
              <a:gdLst>
                <a:gd name="T0" fmla="*/ 31 w 40"/>
                <a:gd name="T1" fmla="*/ 37 h 58"/>
                <a:gd name="T2" fmla="*/ 13 w 40"/>
                <a:gd name="T3" fmla="*/ 45 h 58"/>
                <a:gd name="T4" fmla="*/ 22 w 40"/>
                <a:gd name="T5" fmla="*/ 7 h 58"/>
                <a:gd name="T6" fmla="*/ 14 w 40"/>
                <a:gd name="T7" fmla="*/ 5 h 58"/>
                <a:gd name="T8" fmla="*/ 1 w 40"/>
                <a:gd name="T9" fmla="*/ 51 h 58"/>
                <a:gd name="T10" fmla="*/ 6 w 40"/>
                <a:gd name="T11" fmla="*/ 57 h 58"/>
                <a:gd name="T12" fmla="*/ 37 w 40"/>
                <a:gd name="T13" fmla="*/ 46 h 58"/>
                <a:gd name="T14" fmla="*/ 31 w 40"/>
                <a:gd name="T15" fmla="*/ 3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58">
                  <a:moveTo>
                    <a:pt x="31" y="37"/>
                  </a:moveTo>
                  <a:cubicBezTo>
                    <a:pt x="25" y="39"/>
                    <a:pt x="19" y="42"/>
                    <a:pt x="13" y="45"/>
                  </a:cubicBezTo>
                  <a:cubicBezTo>
                    <a:pt x="17" y="32"/>
                    <a:pt x="20" y="20"/>
                    <a:pt x="22" y="7"/>
                  </a:cubicBezTo>
                  <a:cubicBezTo>
                    <a:pt x="23" y="2"/>
                    <a:pt x="15" y="0"/>
                    <a:pt x="14" y="5"/>
                  </a:cubicBezTo>
                  <a:cubicBezTo>
                    <a:pt x="11" y="20"/>
                    <a:pt x="7" y="36"/>
                    <a:pt x="1" y="51"/>
                  </a:cubicBezTo>
                  <a:cubicBezTo>
                    <a:pt x="0" y="54"/>
                    <a:pt x="3" y="57"/>
                    <a:pt x="6" y="57"/>
                  </a:cubicBezTo>
                  <a:cubicBezTo>
                    <a:pt x="17" y="58"/>
                    <a:pt x="29" y="54"/>
                    <a:pt x="37" y="46"/>
                  </a:cubicBezTo>
                  <a:cubicBezTo>
                    <a:pt x="40" y="42"/>
                    <a:pt x="37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8" name="Freeform 555"/>
            <p:cNvSpPr/>
            <p:nvPr/>
          </p:nvSpPr>
          <p:spPr bwMode="auto">
            <a:xfrm>
              <a:off x="3687" y="1363"/>
              <a:ext cx="34" cy="102"/>
            </a:xfrm>
            <a:custGeom>
              <a:avLst/>
              <a:gdLst>
                <a:gd name="T0" fmla="*/ 14 w 17"/>
                <a:gd name="T1" fmla="*/ 23 h 51"/>
                <a:gd name="T2" fmla="*/ 12 w 17"/>
                <a:gd name="T3" fmla="*/ 9 h 51"/>
                <a:gd name="T4" fmla="*/ 11 w 17"/>
                <a:gd name="T5" fmla="*/ 4 h 51"/>
                <a:gd name="T6" fmla="*/ 10 w 17"/>
                <a:gd name="T7" fmla="*/ 3 h 51"/>
                <a:gd name="T8" fmla="*/ 4 w 17"/>
                <a:gd name="T9" fmla="*/ 3 h 51"/>
                <a:gd name="T10" fmla="*/ 3 w 17"/>
                <a:gd name="T11" fmla="*/ 4 h 51"/>
                <a:gd name="T12" fmla="*/ 2 w 17"/>
                <a:gd name="T13" fmla="*/ 9 h 51"/>
                <a:gd name="T14" fmla="*/ 1 w 17"/>
                <a:gd name="T15" fmla="*/ 23 h 51"/>
                <a:gd name="T16" fmla="*/ 6 w 17"/>
                <a:gd name="T17" fmla="*/ 49 h 51"/>
                <a:gd name="T18" fmla="*/ 14 w 17"/>
                <a:gd name="T19" fmla="*/ 48 h 51"/>
                <a:gd name="T20" fmla="*/ 14 w 17"/>
                <a:gd name="T21" fmla="*/ 2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51">
                  <a:moveTo>
                    <a:pt x="14" y="23"/>
                  </a:moveTo>
                  <a:cubicBezTo>
                    <a:pt x="13" y="18"/>
                    <a:pt x="13" y="14"/>
                    <a:pt x="12" y="9"/>
                  </a:cubicBezTo>
                  <a:cubicBezTo>
                    <a:pt x="12" y="8"/>
                    <a:pt x="12" y="6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0"/>
                    <a:pt x="5" y="0"/>
                    <a:pt x="4" y="3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2" y="6"/>
                    <a:pt x="2" y="8"/>
                    <a:pt x="2" y="9"/>
                  </a:cubicBezTo>
                  <a:cubicBezTo>
                    <a:pt x="1" y="14"/>
                    <a:pt x="1" y="18"/>
                    <a:pt x="1" y="23"/>
                  </a:cubicBezTo>
                  <a:cubicBezTo>
                    <a:pt x="1" y="30"/>
                    <a:pt x="0" y="44"/>
                    <a:pt x="6" y="49"/>
                  </a:cubicBezTo>
                  <a:cubicBezTo>
                    <a:pt x="8" y="51"/>
                    <a:pt x="12" y="51"/>
                    <a:pt x="14" y="48"/>
                  </a:cubicBezTo>
                  <a:cubicBezTo>
                    <a:pt x="17" y="41"/>
                    <a:pt x="14" y="30"/>
                    <a:pt x="14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9" name="Freeform 556"/>
            <p:cNvSpPr/>
            <p:nvPr/>
          </p:nvSpPr>
          <p:spPr bwMode="auto">
            <a:xfrm>
              <a:off x="3687" y="1484"/>
              <a:ext cx="30" cy="36"/>
            </a:xfrm>
            <a:custGeom>
              <a:avLst/>
              <a:gdLst>
                <a:gd name="T0" fmla="*/ 7 w 15"/>
                <a:gd name="T1" fmla="*/ 0 h 18"/>
                <a:gd name="T2" fmla="*/ 0 w 15"/>
                <a:gd name="T3" fmla="*/ 7 h 18"/>
                <a:gd name="T4" fmla="*/ 2 w 15"/>
                <a:gd name="T5" fmla="*/ 13 h 18"/>
                <a:gd name="T6" fmla="*/ 4 w 15"/>
                <a:gd name="T7" fmla="*/ 15 h 18"/>
                <a:gd name="T8" fmla="*/ 10 w 15"/>
                <a:gd name="T9" fmla="*/ 15 h 18"/>
                <a:gd name="T10" fmla="*/ 12 w 15"/>
                <a:gd name="T11" fmla="*/ 13 h 18"/>
                <a:gd name="T12" fmla="*/ 15 w 15"/>
                <a:gd name="T13" fmla="*/ 7 h 18"/>
                <a:gd name="T14" fmla="*/ 7 w 15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8">
                  <a:moveTo>
                    <a:pt x="7" y="0"/>
                  </a:moveTo>
                  <a:cubicBezTo>
                    <a:pt x="3" y="0"/>
                    <a:pt x="0" y="3"/>
                    <a:pt x="0" y="7"/>
                  </a:cubicBezTo>
                  <a:cubicBezTo>
                    <a:pt x="0" y="9"/>
                    <a:pt x="0" y="11"/>
                    <a:pt x="2" y="13"/>
                  </a:cubicBezTo>
                  <a:cubicBezTo>
                    <a:pt x="3" y="14"/>
                    <a:pt x="4" y="14"/>
                    <a:pt x="4" y="15"/>
                  </a:cubicBezTo>
                  <a:cubicBezTo>
                    <a:pt x="5" y="18"/>
                    <a:pt x="9" y="18"/>
                    <a:pt x="10" y="15"/>
                  </a:cubicBezTo>
                  <a:cubicBezTo>
                    <a:pt x="10" y="14"/>
                    <a:pt x="11" y="14"/>
                    <a:pt x="12" y="13"/>
                  </a:cubicBezTo>
                  <a:cubicBezTo>
                    <a:pt x="14" y="11"/>
                    <a:pt x="15" y="9"/>
                    <a:pt x="15" y="7"/>
                  </a:cubicBezTo>
                  <a:cubicBezTo>
                    <a:pt x="15" y="3"/>
                    <a:pt x="11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0" name="Freeform 557"/>
            <p:cNvSpPr>
              <a:spLocks noEditPoints="1"/>
            </p:cNvSpPr>
            <p:nvPr/>
          </p:nvSpPr>
          <p:spPr bwMode="auto">
            <a:xfrm>
              <a:off x="3523" y="1958"/>
              <a:ext cx="694" cy="383"/>
            </a:xfrm>
            <a:custGeom>
              <a:avLst/>
              <a:gdLst>
                <a:gd name="T0" fmla="*/ 190 w 344"/>
                <a:gd name="T1" fmla="*/ 7 h 190"/>
                <a:gd name="T2" fmla="*/ 37 w 344"/>
                <a:gd name="T3" fmla="*/ 92 h 190"/>
                <a:gd name="T4" fmla="*/ 6 w 344"/>
                <a:gd name="T5" fmla="*/ 157 h 190"/>
                <a:gd name="T6" fmla="*/ 32 w 344"/>
                <a:gd name="T7" fmla="*/ 167 h 190"/>
                <a:gd name="T8" fmla="*/ 87 w 344"/>
                <a:gd name="T9" fmla="*/ 170 h 190"/>
                <a:gd name="T10" fmla="*/ 258 w 344"/>
                <a:gd name="T11" fmla="*/ 159 h 190"/>
                <a:gd name="T12" fmla="*/ 257 w 344"/>
                <a:gd name="T13" fmla="*/ 169 h 190"/>
                <a:gd name="T14" fmla="*/ 302 w 344"/>
                <a:gd name="T15" fmla="*/ 163 h 190"/>
                <a:gd name="T16" fmla="*/ 318 w 344"/>
                <a:gd name="T17" fmla="*/ 162 h 190"/>
                <a:gd name="T18" fmla="*/ 325 w 344"/>
                <a:gd name="T19" fmla="*/ 154 h 190"/>
                <a:gd name="T20" fmla="*/ 68 w 344"/>
                <a:gd name="T21" fmla="*/ 66 h 190"/>
                <a:gd name="T22" fmla="*/ 64 w 344"/>
                <a:gd name="T23" fmla="*/ 80 h 190"/>
                <a:gd name="T24" fmla="*/ 31 w 344"/>
                <a:gd name="T25" fmla="*/ 109 h 190"/>
                <a:gd name="T26" fmla="*/ 16 w 344"/>
                <a:gd name="T27" fmla="*/ 125 h 190"/>
                <a:gd name="T28" fmla="*/ 80 w 344"/>
                <a:gd name="T29" fmla="*/ 159 h 190"/>
                <a:gd name="T30" fmla="*/ 70 w 344"/>
                <a:gd name="T31" fmla="*/ 145 h 190"/>
                <a:gd name="T32" fmla="*/ 78 w 344"/>
                <a:gd name="T33" fmla="*/ 141 h 190"/>
                <a:gd name="T34" fmla="*/ 80 w 344"/>
                <a:gd name="T35" fmla="*/ 159 h 190"/>
                <a:gd name="T36" fmla="*/ 268 w 344"/>
                <a:gd name="T37" fmla="*/ 166 h 190"/>
                <a:gd name="T38" fmla="*/ 288 w 344"/>
                <a:gd name="T39" fmla="*/ 154 h 190"/>
                <a:gd name="T40" fmla="*/ 318 w 344"/>
                <a:gd name="T41" fmla="*/ 153 h 190"/>
                <a:gd name="T42" fmla="*/ 318 w 344"/>
                <a:gd name="T43" fmla="*/ 154 h 190"/>
                <a:gd name="T44" fmla="*/ 301 w 344"/>
                <a:gd name="T45" fmla="*/ 157 h 190"/>
                <a:gd name="T46" fmla="*/ 266 w 344"/>
                <a:gd name="T47" fmla="*/ 137 h 190"/>
                <a:gd name="T48" fmla="*/ 263 w 344"/>
                <a:gd name="T49" fmla="*/ 151 h 190"/>
                <a:gd name="T50" fmla="*/ 96 w 344"/>
                <a:gd name="T51" fmla="*/ 151 h 190"/>
                <a:gd name="T52" fmla="*/ 63 w 344"/>
                <a:gd name="T53" fmla="*/ 138 h 190"/>
                <a:gd name="T54" fmla="*/ 34 w 344"/>
                <a:gd name="T55" fmla="*/ 154 h 190"/>
                <a:gd name="T56" fmla="*/ 13 w 344"/>
                <a:gd name="T57" fmla="*/ 133 h 190"/>
                <a:gd name="T58" fmla="*/ 40 w 344"/>
                <a:gd name="T59" fmla="*/ 105 h 190"/>
                <a:gd name="T60" fmla="*/ 40 w 344"/>
                <a:gd name="T61" fmla="*/ 103 h 190"/>
                <a:gd name="T62" fmla="*/ 315 w 344"/>
                <a:gd name="T63" fmla="*/ 92 h 190"/>
                <a:gd name="T64" fmla="*/ 50 w 344"/>
                <a:gd name="T65" fmla="*/ 97 h 190"/>
                <a:gd name="T66" fmla="*/ 92 w 344"/>
                <a:gd name="T67" fmla="*/ 72 h 190"/>
                <a:gd name="T68" fmla="*/ 190 w 344"/>
                <a:gd name="T69" fmla="*/ 18 h 190"/>
                <a:gd name="T70" fmla="*/ 318 w 344"/>
                <a:gd name="T71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44" h="190">
                  <a:moveTo>
                    <a:pt x="314" y="31"/>
                  </a:moveTo>
                  <a:cubicBezTo>
                    <a:pt x="285" y="0"/>
                    <a:pt x="228" y="7"/>
                    <a:pt x="190" y="7"/>
                  </a:cubicBezTo>
                  <a:cubicBezTo>
                    <a:pt x="144" y="6"/>
                    <a:pt x="91" y="4"/>
                    <a:pt x="64" y="48"/>
                  </a:cubicBezTo>
                  <a:cubicBezTo>
                    <a:pt x="54" y="65"/>
                    <a:pt x="59" y="80"/>
                    <a:pt x="37" y="92"/>
                  </a:cubicBezTo>
                  <a:cubicBezTo>
                    <a:pt x="26" y="98"/>
                    <a:pt x="19" y="102"/>
                    <a:pt x="11" y="113"/>
                  </a:cubicBezTo>
                  <a:cubicBezTo>
                    <a:pt x="0" y="127"/>
                    <a:pt x="1" y="141"/>
                    <a:pt x="6" y="157"/>
                  </a:cubicBezTo>
                  <a:cubicBezTo>
                    <a:pt x="4" y="160"/>
                    <a:pt x="4" y="166"/>
                    <a:pt x="10" y="166"/>
                  </a:cubicBezTo>
                  <a:cubicBezTo>
                    <a:pt x="17" y="167"/>
                    <a:pt x="25" y="167"/>
                    <a:pt x="32" y="167"/>
                  </a:cubicBezTo>
                  <a:cubicBezTo>
                    <a:pt x="37" y="167"/>
                    <a:pt x="45" y="168"/>
                    <a:pt x="50" y="166"/>
                  </a:cubicBezTo>
                  <a:cubicBezTo>
                    <a:pt x="57" y="180"/>
                    <a:pt x="77" y="180"/>
                    <a:pt x="87" y="170"/>
                  </a:cubicBezTo>
                  <a:cubicBezTo>
                    <a:pt x="90" y="167"/>
                    <a:pt x="93" y="162"/>
                    <a:pt x="94" y="158"/>
                  </a:cubicBezTo>
                  <a:cubicBezTo>
                    <a:pt x="147" y="171"/>
                    <a:pt x="205" y="157"/>
                    <a:pt x="258" y="159"/>
                  </a:cubicBezTo>
                  <a:cubicBezTo>
                    <a:pt x="258" y="159"/>
                    <a:pt x="259" y="159"/>
                    <a:pt x="259" y="159"/>
                  </a:cubicBezTo>
                  <a:cubicBezTo>
                    <a:pt x="257" y="162"/>
                    <a:pt x="257" y="165"/>
                    <a:pt x="257" y="169"/>
                  </a:cubicBezTo>
                  <a:cubicBezTo>
                    <a:pt x="256" y="185"/>
                    <a:pt x="274" y="190"/>
                    <a:pt x="287" y="184"/>
                  </a:cubicBezTo>
                  <a:cubicBezTo>
                    <a:pt x="296" y="180"/>
                    <a:pt x="301" y="172"/>
                    <a:pt x="302" y="163"/>
                  </a:cubicBezTo>
                  <a:cubicBezTo>
                    <a:pt x="304" y="163"/>
                    <a:pt x="306" y="163"/>
                    <a:pt x="308" y="163"/>
                  </a:cubicBezTo>
                  <a:cubicBezTo>
                    <a:pt x="311" y="162"/>
                    <a:pt x="315" y="164"/>
                    <a:pt x="318" y="162"/>
                  </a:cubicBezTo>
                  <a:cubicBezTo>
                    <a:pt x="321" y="161"/>
                    <a:pt x="322" y="158"/>
                    <a:pt x="320" y="156"/>
                  </a:cubicBezTo>
                  <a:cubicBezTo>
                    <a:pt x="322" y="157"/>
                    <a:pt x="324" y="156"/>
                    <a:pt x="325" y="154"/>
                  </a:cubicBezTo>
                  <a:cubicBezTo>
                    <a:pt x="332" y="115"/>
                    <a:pt x="344" y="63"/>
                    <a:pt x="314" y="31"/>
                  </a:cubicBezTo>
                  <a:close/>
                  <a:moveTo>
                    <a:pt x="68" y="66"/>
                  </a:moveTo>
                  <a:cubicBezTo>
                    <a:pt x="72" y="54"/>
                    <a:pt x="78" y="45"/>
                    <a:pt x="85" y="38"/>
                  </a:cubicBezTo>
                  <a:cubicBezTo>
                    <a:pt x="87" y="57"/>
                    <a:pt x="85" y="78"/>
                    <a:pt x="64" y="80"/>
                  </a:cubicBezTo>
                  <a:cubicBezTo>
                    <a:pt x="66" y="75"/>
                    <a:pt x="67" y="71"/>
                    <a:pt x="68" y="66"/>
                  </a:cubicBezTo>
                  <a:close/>
                  <a:moveTo>
                    <a:pt x="31" y="109"/>
                  </a:moveTo>
                  <a:cubicBezTo>
                    <a:pt x="31" y="114"/>
                    <a:pt x="31" y="118"/>
                    <a:pt x="29" y="122"/>
                  </a:cubicBezTo>
                  <a:cubicBezTo>
                    <a:pt x="26" y="126"/>
                    <a:pt x="21" y="126"/>
                    <a:pt x="16" y="125"/>
                  </a:cubicBezTo>
                  <a:cubicBezTo>
                    <a:pt x="20" y="119"/>
                    <a:pt x="24" y="114"/>
                    <a:pt x="31" y="109"/>
                  </a:cubicBezTo>
                  <a:close/>
                  <a:moveTo>
                    <a:pt x="80" y="159"/>
                  </a:moveTo>
                  <a:cubicBezTo>
                    <a:pt x="76" y="163"/>
                    <a:pt x="67" y="166"/>
                    <a:pt x="64" y="160"/>
                  </a:cubicBezTo>
                  <a:cubicBezTo>
                    <a:pt x="60" y="155"/>
                    <a:pt x="64" y="147"/>
                    <a:pt x="70" y="145"/>
                  </a:cubicBezTo>
                  <a:cubicBezTo>
                    <a:pt x="70" y="145"/>
                    <a:pt x="70" y="144"/>
                    <a:pt x="71" y="144"/>
                  </a:cubicBezTo>
                  <a:cubicBezTo>
                    <a:pt x="73" y="143"/>
                    <a:pt x="76" y="142"/>
                    <a:pt x="78" y="141"/>
                  </a:cubicBezTo>
                  <a:cubicBezTo>
                    <a:pt x="81" y="141"/>
                    <a:pt x="82" y="142"/>
                    <a:pt x="83" y="143"/>
                  </a:cubicBezTo>
                  <a:cubicBezTo>
                    <a:pt x="85" y="148"/>
                    <a:pt x="83" y="155"/>
                    <a:pt x="80" y="159"/>
                  </a:cubicBezTo>
                  <a:close/>
                  <a:moveTo>
                    <a:pt x="284" y="172"/>
                  </a:moveTo>
                  <a:cubicBezTo>
                    <a:pt x="277" y="176"/>
                    <a:pt x="268" y="175"/>
                    <a:pt x="268" y="166"/>
                  </a:cubicBezTo>
                  <a:cubicBezTo>
                    <a:pt x="268" y="159"/>
                    <a:pt x="273" y="151"/>
                    <a:pt x="279" y="147"/>
                  </a:cubicBezTo>
                  <a:cubicBezTo>
                    <a:pt x="283" y="147"/>
                    <a:pt x="286" y="149"/>
                    <a:pt x="288" y="154"/>
                  </a:cubicBezTo>
                  <a:cubicBezTo>
                    <a:pt x="293" y="161"/>
                    <a:pt x="291" y="168"/>
                    <a:pt x="284" y="172"/>
                  </a:cubicBezTo>
                  <a:close/>
                  <a:moveTo>
                    <a:pt x="318" y="153"/>
                  </a:moveTo>
                  <a:cubicBezTo>
                    <a:pt x="318" y="154"/>
                    <a:pt x="318" y="154"/>
                    <a:pt x="318" y="154"/>
                  </a:cubicBezTo>
                  <a:cubicBezTo>
                    <a:pt x="318" y="154"/>
                    <a:pt x="318" y="154"/>
                    <a:pt x="318" y="154"/>
                  </a:cubicBezTo>
                  <a:cubicBezTo>
                    <a:pt x="314" y="153"/>
                    <a:pt x="311" y="154"/>
                    <a:pt x="308" y="155"/>
                  </a:cubicBezTo>
                  <a:cubicBezTo>
                    <a:pt x="306" y="156"/>
                    <a:pt x="304" y="157"/>
                    <a:pt x="301" y="157"/>
                  </a:cubicBezTo>
                  <a:cubicBezTo>
                    <a:pt x="301" y="155"/>
                    <a:pt x="301" y="153"/>
                    <a:pt x="300" y="152"/>
                  </a:cubicBezTo>
                  <a:cubicBezTo>
                    <a:pt x="295" y="140"/>
                    <a:pt x="278" y="130"/>
                    <a:pt x="266" y="137"/>
                  </a:cubicBezTo>
                  <a:cubicBezTo>
                    <a:pt x="262" y="140"/>
                    <a:pt x="264" y="145"/>
                    <a:pt x="268" y="145"/>
                  </a:cubicBezTo>
                  <a:cubicBezTo>
                    <a:pt x="266" y="147"/>
                    <a:pt x="264" y="149"/>
                    <a:pt x="263" y="151"/>
                  </a:cubicBezTo>
                  <a:cubicBezTo>
                    <a:pt x="262" y="149"/>
                    <a:pt x="260" y="148"/>
                    <a:pt x="258" y="148"/>
                  </a:cubicBezTo>
                  <a:cubicBezTo>
                    <a:pt x="204" y="142"/>
                    <a:pt x="150" y="155"/>
                    <a:pt x="96" y="151"/>
                  </a:cubicBezTo>
                  <a:cubicBezTo>
                    <a:pt x="96" y="146"/>
                    <a:pt x="95" y="142"/>
                    <a:pt x="93" y="138"/>
                  </a:cubicBezTo>
                  <a:cubicBezTo>
                    <a:pt x="87" y="125"/>
                    <a:pt x="70" y="129"/>
                    <a:pt x="63" y="138"/>
                  </a:cubicBezTo>
                  <a:cubicBezTo>
                    <a:pt x="55" y="141"/>
                    <a:pt x="49" y="147"/>
                    <a:pt x="48" y="155"/>
                  </a:cubicBezTo>
                  <a:cubicBezTo>
                    <a:pt x="44" y="154"/>
                    <a:pt x="39" y="154"/>
                    <a:pt x="34" y="154"/>
                  </a:cubicBezTo>
                  <a:cubicBezTo>
                    <a:pt x="27" y="154"/>
                    <a:pt x="19" y="154"/>
                    <a:pt x="12" y="155"/>
                  </a:cubicBezTo>
                  <a:cubicBezTo>
                    <a:pt x="11" y="146"/>
                    <a:pt x="11" y="139"/>
                    <a:pt x="13" y="133"/>
                  </a:cubicBezTo>
                  <a:cubicBezTo>
                    <a:pt x="21" y="135"/>
                    <a:pt x="28" y="134"/>
                    <a:pt x="34" y="129"/>
                  </a:cubicBezTo>
                  <a:cubicBezTo>
                    <a:pt x="41" y="123"/>
                    <a:pt x="42" y="113"/>
                    <a:pt x="40" y="105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3"/>
                    <a:pt x="40" y="103"/>
                    <a:pt x="40" y="103"/>
                  </a:cubicBezTo>
                  <a:cubicBezTo>
                    <a:pt x="130" y="124"/>
                    <a:pt x="228" y="120"/>
                    <a:pt x="318" y="102"/>
                  </a:cubicBezTo>
                  <a:cubicBezTo>
                    <a:pt x="325" y="101"/>
                    <a:pt x="322" y="91"/>
                    <a:pt x="315" y="92"/>
                  </a:cubicBezTo>
                  <a:cubicBezTo>
                    <a:pt x="228" y="109"/>
                    <a:pt x="137" y="111"/>
                    <a:pt x="48" y="98"/>
                  </a:cubicBezTo>
                  <a:cubicBezTo>
                    <a:pt x="49" y="98"/>
                    <a:pt x="50" y="98"/>
                    <a:pt x="50" y="97"/>
                  </a:cubicBezTo>
                  <a:cubicBezTo>
                    <a:pt x="55" y="95"/>
                    <a:pt x="59" y="91"/>
                    <a:pt x="61" y="86"/>
                  </a:cubicBezTo>
                  <a:cubicBezTo>
                    <a:pt x="74" y="87"/>
                    <a:pt x="85" y="84"/>
                    <a:pt x="92" y="72"/>
                  </a:cubicBezTo>
                  <a:cubicBezTo>
                    <a:pt x="98" y="61"/>
                    <a:pt x="97" y="45"/>
                    <a:pt x="91" y="34"/>
                  </a:cubicBezTo>
                  <a:cubicBezTo>
                    <a:pt x="118" y="16"/>
                    <a:pt x="160" y="18"/>
                    <a:pt x="190" y="18"/>
                  </a:cubicBezTo>
                  <a:cubicBezTo>
                    <a:pt x="226" y="17"/>
                    <a:pt x="265" y="14"/>
                    <a:pt x="298" y="30"/>
                  </a:cubicBezTo>
                  <a:cubicBezTo>
                    <a:pt x="337" y="48"/>
                    <a:pt x="323" y="119"/>
                    <a:pt x="318" y="1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1" name="Freeform 558"/>
            <p:cNvSpPr>
              <a:spLocks noEditPoints="1"/>
            </p:cNvSpPr>
            <p:nvPr/>
          </p:nvSpPr>
          <p:spPr bwMode="auto">
            <a:xfrm>
              <a:off x="3727" y="2010"/>
              <a:ext cx="115" cy="137"/>
            </a:xfrm>
            <a:custGeom>
              <a:avLst/>
              <a:gdLst>
                <a:gd name="T0" fmla="*/ 48 w 57"/>
                <a:gd name="T1" fmla="*/ 7 h 68"/>
                <a:gd name="T2" fmla="*/ 18 w 57"/>
                <a:gd name="T3" fmla="*/ 6 h 68"/>
                <a:gd name="T4" fmla="*/ 14 w 57"/>
                <a:gd name="T5" fmla="*/ 7 h 68"/>
                <a:gd name="T6" fmla="*/ 1 w 57"/>
                <a:gd name="T7" fmla="*/ 50 h 68"/>
                <a:gd name="T8" fmla="*/ 4 w 57"/>
                <a:gd name="T9" fmla="*/ 57 h 68"/>
                <a:gd name="T10" fmla="*/ 55 w 57"/>
                <a:gd name="T11" fmla="*/ 33 h 68"/>
                <a:gd name="T12" fmla="*/ 48 w 57"/>
                <a:gd name="T13" fmla="*/ 7 h 68"/>
                <a:gd name="T14" fmla="*/ 43 w 57"/>
                <a:gd name="T15" fmla="*/ 31 h 68"/>
                <a:gd name="T16" fmla="*/ 13 w 57"/>
                <a:gd name="T17" fmla="*/ 48 h 68"/>
                <a:gd name="T18" fmla="*/ 18 w 57"/>
                <a:gd name="T19" fmla="*/ 14 h 68"/>
                <a:gd name="T20" fmla="*/ 19 w 57"/>
                <a:gd name="T21" fmla="*/ 14 h 68"/>
                <a:gd name="T22" fmla="*/ 40 w 57"/>
                <a:gd name="T23" fmla="*/ 16 h 68"/>
                <a:gd name="T24" fmla="*/ 43 w 57"/>
                <a:gd name="T25" fmla="*/ 3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8">
                  <a:moveTo>
                    <a:pt x="48" y="7"/>
                  </a:moveTo>
                  <a:cubicBezTo>
                    <a:pt x="40" y="0"/>
                    <a:pt x="26" y="0"/>
                    <a:pt x="18" y="6"/>
                  </a:cubicBezTo>
                  <a:cubicBezTo>
                    <a:pt x="17" y="5"/>
                    <a:pt x="15" y="5"/>
                    <a:pt x="14" y="7"/>
                  </a:cubicBezTo>
                  <a:cubicBezTo>
                    <a:pt x="7" y="20"/>
                    <a:pt x="4" y="35"/>
                    <a:pt x="1" y="50"/>
                  </a:cubicBezTo>
                  <a:cubicBezTo>
                    <a:pt x="0" y="53"/>
                    <a:pt x="1" y="56"/>
                    <a:pt x="4" y="57"/>
                  </a:cubicBezTo>
                  <a:cubicBezTo>
                    <a:pt x="26" y="68"/>
                    <a:pt x="50" y="58"/>
                    <a:pt x="55" y="33"/>
                  </a:cubicBezTo>
                  <a:cubicBezTo>
                    <a:pt x="57" y="24"/>
                    <a:pt x="55" y="14"/>
                    <a:pt x="48" y="7"/>
                  </a:cubicBezTo>
                  <a:close/>
                  <a:moveTo>
                    <a:pt x="43" y="31"/>
                  </a:moveTo>
                  <a:cubicBezTo>
                    <a:pt x="40" y="47"/>
                    <a:pt x="27" y="53"/>
                    <a:pt x="13" y="48"/>
                  </a:cubicBezTo>
                  <a:cubicBezTo>
                    <a:pt x="15" y="37"/>
                    <a:pt x="16" y="26"/>
                    <a:pt x="18" y="14"/>
                  </a:cubicBezTo>
                  <a:cubicBezTo>
                    <a:pt x="18" y="14"/>
                    <a:pt x="18" y="14"/>
                    <a:pt x="19" y="14"/>
                  </a:cubicBezTo>
                  <a:cubicBezTo>
                    <a:pt x="26" y="15"/>
                    <a:pt x="34" y="11"/>
                    <a:pt x="40" y="16"/>
                  </a:cubicBezTo>
                  <a:cubicBezTo>
                    <a:pt x="44" y="20"/>
                    <a:pt x="44" y="26"/>
                    <a:pt x="43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2" name="Freeform 559"/>
            <p:cNvSpPr>
              <a:spLocks noEditPoints="1"/>
            </p:cNvSpPr>
            <p:nvPr/>
          </p:nvSpPr>
          <p:spPr bwMode="auto">
            <a:xfrm>
              <a:off x="3860" y="2010"/>
              <a:ext cx="135" cy="139"/>
            </a:xfrm>
            <a:custGeom>
              <a:avLst/>
              <a:gdLst>
                <a:gd name="T0" fmla="*/ 46 w 67"/>
                <a:gd name="T1" fmla="*/ 9 h 69"/>
                <a:gd name="T2" fmla="*/ 12 w 67"/>
                <a:gd name="T3" fmla="*/ 9 h 69"/>
                <a:gd name="T4" fmla="*/ 12 w 67"/>
                <a:gd name="T5" fmla="*/ 10 h 69"/>
                <a:gd name="T6" fmla="*/ 10 w 67"/>
                <a:gd name="T7" fmla="*/ 11 h 69"/>
                <a:gd name="T8" fmla="*/ 14 w 67"/>
                <a:gd name="T9" fmla="*/ 58 h 69"/>
                <a:gd name="T10" fmla="*/ 60 w 67"/>
                <a:gd name="T11" fmla="*/ 39 h 69"/>
                <a:gd name="T12" fmla="*/ 46 w 67"/>
                <a:gd name="T13" fmla="*/ 9 h 69"/>
                <a:gd name="T14" fmla="*/ 50 w 67"/>
                <a:gd name="T15" fmla="*/ 32 h 69"/>
                <a:gd name="T16" fmla="*/ 21 w 67"/>
                <a:gd name="T17" fmla="*/ 48 h 69"/>
                <a:gd name="T18" fmla="*/ 14 w 67"/>
                <a:gd name="T19" fmla="*/ 35 h 69"/>
                <a:gd name="T20" fmla="*/ 16 w 67"/>
                <a:gd name="T21" fmla="*/ 18 h 69"/>
                <a:gd name="T22" fmla="*/ 17 w 67"/>
                <a:gd name="T23" fmla="*/ 18 h 69"/>
                <a:gd name="T24" fmla="*/ 50 w 67"/>
                <a:gd name="T25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" h="69">
                  <a:moveTo>
                    <a:pt x="46" y="9"/>
                  </a:moveTo>
                  <a:cubicBezTo>
                    <a:pt x="37" y="5"/>
                    <a:pt x="20" y="0"/>
                    <a:pt x="12" y="9"/>
                  </a:cubicBezTo>
                  <a:cubicBezTo>
                    <a:pt x="12" y="9"/>
                    <a:pt x="12" y="9"/>
                    <a:pt x="12" y="10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2" y="24"/>
                    <a:pt x="0" y="47"/>
                    <a:pt x="14" y="58"/>
                  </a:cubicBezTo>
                  <a:cubicBezTo>
                    <a:pt x="30" y="69"/>
                    <a:pt x="52" y="53"/>
                    <a:pt x="60" y="39"/>
                  </a:cubicBezTo>
                  <a:cubicBezTo>
                    <a:pt x="67" y="26"/>
                    <a:pt x="58" y="14"/>
                    <a:pt x="46" y="9"/>
                  </a:cubicBezTo>
                  <a:close/>
                  <a:moveTo>
                    <a:pt x="50" y="32"/>
                  </a:moveTo>
                  <a:cubicBezTo>
                    <a:pt x="47" y="41"/>
                    <a:pt x="31" y="54"/>
                    <a:pt x="21" y="48"/>
                  </a:cubicBezTo>
                  <a:cubicBezTo>
                    <a:pt x="17" y="46"/>
                    <a:pt x="15" y="39"/>
                    <a:pt x="14" y="35"/>
                  </a:cubicBezTo>
                  <a:cubicBezTo>
                    <a:pt x="14" y="29"/>
                    <a:pt x="15" y="24"/>
                    <a:pt x="16" y="18"/>
                  </a:cubicBezTo>
                  <a:cubicBezTo>
                    <a:pt x="16" y="18"/>
                    <a:pt x="17" y="18"/>
                    <a:pt x="17" y="18"/>
                  </a:cubicBezTo>
                  <a:cubicBezTo>
                    <a:pt x="24" y="15"/>
                    <a:pt x="53" y="18"/>
                    <a:pt x="50" y="3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3" name="Freeform 560"/>
            <p:cNvSpPr>
              <a:spLocks noEditPoints="1"/>
            </p:cNvSpPr>
            <p:nvPr/>
          </p:nvSpPr>
          <p:spPr bwMode="auto">
            <a:xfrm>
              <a:off x="4003" y="2004"/>
              <a:ext cx="147" cy="119"/>
            </a:xfrm>
            <a:custGeom>
              <a:avLst/>
              <a:gdLst>
                <a:gd name="T0" fmla="*/ 52 w 73"/>
                <a:gd name="T1" fmla="*/ 17 h 59"/>
                <a:gd name="T2" fmla="*/ 14 w 73"/>
                <a:gd name="T3" fmla="*/ 4 h 59"/>
                <a:gd name="T4" fmla="*/ 13 w 73"/>
                <a:gd name="T5" fmla="*/ 13 h 59"/>
                <a:gd name="T6" fmla="*/ 13 w 73"/>
                <a:gd name="T7" fmla="*/ 13 h 59"/>
                <a:gd name="T8" fmla="*/ 10 w 73"/>
                <a:gd name="T9" fmla="*/ 14 h 59"/>
                <a:gd name="T10" fmla="*/ 1 w 73"/>
                <a:gd name="T11" fmla="*/ 50 h 59"/>
                <a:gd name="T12" fmla="*/ 4 w 73"/>
                <a:gd name="T13" fmla="*/ 55 h 59"/>
                <a:gd name="T14" fmla="*/ 41 w 73"/>
                <a:gd name="T15" fmla="*/ 59 h 59"/>
                <a:gd name="T16" fmla="*/ 68 w 73"/>
                <a:gd name="T17" fmla="*/ 47 h 59"/>
                <a:gd name="T18" fmla="*/ 52 w 73"/>
                <a:gd name="T19" fmla="*/ 17 h 59"/>
                <a:gd name="T20" fmla="*/ 57 w 73"/>
                <a:gd name="T21" fmla="*/ 44 h 59"/>
                <a:gd name="T22" fmla="*/ 11 w 73"/>
                <a:gd name="T23" fmla="*/ 46 h 59"/>
                <a:gd name="T24" fmla="*/ 16 w 73"/>
                <a:gd name="T25" fmla="*/ 17 h 59"/>
                <a:gd name="T26" fmla="*/ 15 w 73"/>
                <a:gd name="T27" fmla="*/ 14 h 59"/>
                <a:gd name="T28" fmla="*/ 37 w 73"/>
                <a:gd name="T29" fmla="*/ 21 h 59"/>
                <a:gd name="T30" fmla="*/ 57 w 73"/>
                <a:gd name="T31" fmla="*/ 4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3" h="59">
                  <a:moveTo>
                    <a:pt x="52" y="17"/>
                  </a:moveTo>
                  <a:cubicBezTo>
                    <a:pt x="44" y="11"/>
                    <a:pt x="24" y="0"/>
                    <a:pt x="14" y="4"/>
                  </a:cubicBezTo>
                  <a:cubicBezTo>
                    <a:pt x="11" y="5"/>
                    <a:pt x="9" y="11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4" y="25"/>
                    <a:pt x="1" y="38"/>
                    <a:pt x="1" y="50"/>
                  </a:cubicBezTo>
                  <a:cubicBezTo>
                    <a:pt x="0" y="52"/>
                    <a:pt x="2" y="54"/>
                    <a:pt x="4" y="55"/>
                  </a:cubicBezTo>
                  <a:cubicBezTo>
                    <a:pt x="16" y="59"/>
                    <a:pt x="29" y="59"/>
                    <a:pt x="41" y="59"/>
                  </a:cubicBezTo>
                  <a:cubicBezTo>
                    <a:pt x="51" y="59"/>
                    <a:pt x="63" y="58"/>
                    <a:pt x="68" y="47"/>
                  </a:cubicBezTo>
                  <a:cubicBezTo>
                    <a:pt x="73" y="35"/>
                    <a:pt x="60" y="23"/>
                    <a:pt x="52" y="17"/>
                  </a:cubicBezTo>
                  <a:close/>
                  <a:moveTo>
                    <a:pt x="57" y="44"/>
                  </a:moveTo>
                  <a:cubicBezTo>
                    <a:pt x="55" y="52"/>
                    <a:pt x="23" y="48"/>
                    <a:pt x="11" y="46"/>
                  </a:cubicBezTo>
                  <a:cubicBezTo>
                    <a:pt x="11" y="36"/>
                    <a:pt x="13" y="26"/>
                    <a:pt x="16" y="17"/>
                  </a:cubicBezTo>
                  <a:cubicBezTo>
                    <a:pt x="16" y="15"/>
                    <a:pt x="16" y="14"/>
                    <a:pt x="15" y="14"/>
                  </a:cubicBezTo>
                  <a:cubicBezTo>
                    <a:pt x="22" y="17"/>
                    <a:pt x="30" y="18"/>
                    <a:pt x="37" y="21"/>
                  </a:cubicBezTo>
                  <a:cubicBezTo>
                    <a:pt x="45" y="25"/>
                    <a:pt x="60" y="33"/>
                    <a:pt x="5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4" name="Freeform 561"/>
            <p:cNvSpPr>
              <a:spLocks noEditPoints="1"/>
            </p:cNvSpPr>
            <p:nvPr/>
          </p:nvSpPr>
          <p:spPr bwMode="auto">
            <a:xfrm>
              <a:off x="4447" y="-973"/>
              <a:ext cx="1010" cy="647"/>
            </a:xfrm>
            <a:custGeom>
              <a:avLst/>
              <a:gdLst>
                <a:gd name="T0" fmla="*/ 484 w 501"/>
                <a:gd name="T1" fmla="*/ 181 h 321"/>
                <a:gd name="T2" fmla="*/ 477 w 501"/>
                <a:gd name="T3" fmla="*/ 177 h 321"/>
                <a:gd name="T4" fmla="*/ 360 w 501"/>
                <a:gd name="T5" fmla="*/ 113 h 321"/>
                <a:gd name="T6" fmla="*/ 260 w 501"/>
                <a:gd name="T7" fmla="*/ 15 h 321"/>
                <a:gd name="T8" fmla="*/ 201 w 501"/>
                <a:gd name="T9" fmla="*/ 12 h 321"/>
                <a:gd name="T10" fmla="*/ 74 w 501"/>
                <a:gd name="T11" fmla="*/ 90 h 321"/>
                <a:gd name="T12" fmla="*/ 72 w 501"/>
                <a:gd name="T13" fmla="*/ 91 h 321"/>
                <a:gd name="T14" fmla="*/ 72 w 501"/>
                <a:gd name="T15" fmla="*/ 91 h 321"/>
                <a:gd name="T16" fmla="*/ 70 w 501"/>
                <a:gd name="T17" fmla="*/ 97 h 321"/>
                <a:gd name="T18" fmla="*/ 69 w 501"/>
                <a:gd name="T19" fmla="*/ 98 h 321"/>
                <a:gd name="T20" fmla="*/ 234 w 501"/>
                <a:gd name="T21" fmla="*/ 291 h 321"/>
                <a:gd name="T22" fmla="*/ 310 w 501"/>
                <a:gd name="T23" fmla="*/ 317 h 321"/>
                <a:gd name="T24" fmla="*/ 393 w 501"/>
                <a:gd name="T25" fmla="*/ 287 h 321"/>
                <a:gd name="T26" fmla="*/ 484 w 501"/>
                <a:gd name="T27" fmla="*/ 181 h 321"/>
                <a:gd name="T28" fmla="*/ 467 w 501"/>
                <a:gd name="T29" fmla="*/ 179 h 321"/>
                <a:gd name="T30" fmla="*/ 465 w 501"/>
                <a:gd name="T31" fmla="*/ 182 h 321"/>
                <a:gd name="T32" fmla="*/ 323 w 501"/>
                <a:gd name="T33" fmla="*/ 296 h 321"/>
                <a:gd name="T34" fmla="*/ 322 w 501"/>
                <a:gd name="T35" fmla="*/ 296 h 321"/>
                <a:gd name="T36" fmla="*/ 322 w 501"/>
                <a:gd name="T37" fmla="*/ 296 h 321"/>
                <a:gd name="T38" fmla="*/ 156 w 501"/>
                <a:gd name="T39" fmla="*/ 212 h 321"/>
                <a:gd name="T40" fmla="*/ 143 w 501"/>
                <a:gd name="T41" fmla="*/ 199 h 321"/>
                <a:gd name="T42" fmla="*/ 311 w 501"/>
                <a:gd name="T43" fmla="*/ 94 h 321"/>
                <a:gd name="T44" fmla="*/ 314 w 501"/>
                <a:gd name="T45" fmla="*/ 92 h 321"/>
                <a:gd name="T46" fmla="*/ 467 w 501"/>
                <a:gd name="T47" fmla="*/ 179 h 321"/>
                <a:gd name="T48" fmla="*/ 185 w 501"/>
                <a:gd name="T49" fmla="*/ 32 h 321"/>
                <a:gd name="T50" fmla="*/ 232 w 501"/>
                <a:gd name="T51" fmla="*/ 15 h 321"/>
                <a:gd name="T52" fmla="*/ 283 w 501"/>
                <a:gd name="T53" fmla="*/ 59 h 321"/>
                <a:gd name="T54" fmla="*/ 303 w 501"/>
                <a:gd name="T55" fmla="*/ 82 h 321"/>
                <a:gd name="T56" fmla="*/ 136 w 501"/>
                <a:gd name="T57" fmla="*/ 192 h 321"/>
                <a:gd name="T58" fmla="*/ 77 w 501"/>
                <a:gd name="T59" fmla="*/ 98 h 321"/>
                <a:gd name="T60" fmla="*/ 185 w 501"/>
                <a:gd name="T61" fmla="*/ 32 h 321"/>
                <a:gd name="T62" fmla="*/ 378 w 501"/>
                <a:gd name="T63" fmla="*/ 283 h 321"/>
                <a:gd name="T64" fmla="*/ 297 w 501"/>
                <a:gd name="T65" fmla="*/ 305 h 321"/>
                <a:gd name="T66" fmla="*/ 230 w 501"/>
                <a:gd name="T67" fmla="*/ 279 h 321"/>
                <a:gd name="T68" fmla="*/ 70 w 501"/>
                <a:gd name="T69" fmla="*/ 111 h 321"/>
                <a:gd name="T70" fmla="*/ 128 w 501"/>
                <a:gd name="T71" fmla="*/ 196 h 321"/>
                <a:gd name="T72" fmla="*/ 131 w 501"/>
                <a:gd name="T73" fmla="*/ 204 h 321"/>
                <a:gd name="T74" fmla="*/ 134 w 501"/>
                <a:gd name="T75" fmla="*/ 202 h 321"/>
                <a:gd name="T76" fmla="*/ 142 w 501"/>
                <a:gd name="T77" fmla="*/ 211 h 321"/>
                <a:gd name="T78" fmla="*/ 319 w 501"/>
                <a:gd name="T79" fmla="*/ 304 h 321"/>
                <a:gd name="T80" fmla="*/ 322 w 501"/>
                <a:gd name="T81" fmla="*/ 303 h 321"/>
                <a:gd name="T82" fmla="*/ 326 w 501"/>
                <a:gd name="T83" fmla="*/ 303 h 321"/>
                <a:gd name="T84" fmla="*/ 474 w 501"/>
                <a:gd name="T85" fmla="*/ 193 h 321"/>
                <a:gd name="T86" fmla="*/ 378 w 501"/>
                <a:gd name="T87" fmla="*/ 283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01" h="321">
                  <a:moveTo>
                    <a:pt x="484" y="181"/>
                  </a:moveTo>
                  <a:cubicBezTo>
                    <a:pt x="483" y="178"/>
                    <a:pt x="479" y="177"/>
                    <a:pt x="477" y="177"/>
                  </a:cubicBezTo>
                  <a:cubicBezTo>
                    <a:pt x="441" y="151"/>
                    <a:pt x="399" y="133"/>
                    <a:pt x="360" y="113"/>
                  </a:cubicBezTo>
                  <a:cubicBezTo>
                    <a:pt x="314" y="90"/>
                    <a:pt x="297" y="47"/>
                    <a:pt x="260" y="15"/>
                  </a:cubicBezTo>
                  <a:cubicBezTo>
                    <a:pt x="243" y="0"/>
                    <a:pt x="221" y="3"/>
                    <a:pt x="201" y="12"/>
                  </a:cubicBezTo>
                  <a:cubicBezTo>
                    <a:pt x="155" y="32"/>
                    <a:pt x="119" y="68"/>
                    <a:pt x="74" y="90"/>
                  </a:cubicBezTo>
                  <a:cubicBezTo>
                    <a:pt x="73" y="90"/>
                    <a:pt x="73" y="91"/>
                    <a:pt x="72" y="91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69" y="92"/>
                    <a:pt x="69" y="95"/>
                    <a:pt x="70" y="97"/>
                  </a:cubicBezTo>
                  <a:cubicBezTo>
                    <a:pt x="70" y="97"/>
                    <a:pt x="70" y="97"/>
                    <a:pt x="69" y="98"/>
                  </a:cubicBezTo>
                  <a:cubicBezTo>
                    <a:pt x="0" y="178"/>
                    <a:pt x="183" y="266"/>
                    <a:pt x="234" y="291"/>
                  </a:cubicBezTo>
                  <a:cubicBezTo>
                    <a:pt x="258" y="303"/>
                    <a:pt x="283" y="314"/>
                    <a:pt x="310" y="317"/>
                  </a:cubicBezTo>
                  <a:cubicBezTo>
                    <a:pt x="340" y="321"/>
                    <a:pt x="369" y="302"/>
                    <a:pt x="393" y="287"/>
                  </a:cubicBezTo>
                  <a:cubicBezTo>
                    <a:pt x="430" y="265"/>
                    <a:pt x="501" y="236"/>
                    <a:pt x="484" y="181"/>
                  </a:cubicBezTo>
                  <a:close/>
                  <a:moveTo>
                    <a:pt x="467" y="179"/>
                  </a:moveTo>
                  <a:cubicBezTo>
                    <a:pt x="466" y="180"/>
                    <a:pt x="465" y="181"/>
                    <a:pt x="465" y="182"/>
                  </a:cubicBezTo>
                  <a:cubicBezTo>
                    <a:pt x="436" y="239"/>
                    <a:pt x="376" y="266"/>
                    <a:pt x="323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322" y="296"/>
                    <a:pt x="322" y="296"/>
                    <a:pt x="322" y="296"/>
                  </a:cubicBezTo>
                  <a:cubicBezTo>
                    <a:pt x="267" y="269"/>
                    <a:pt x="201" y="255"/>
                    <a:pt x="156" y="212"/>
                  </a:cubicBezTo>
                  <a:cubicBezTo>
                    <a:pt x="152" y="208"/>
                    <a:pt x="147" y="204"/>
                    <a:pt x="143" y="199"/>
                  </a:cubicBezTo>
                  <a:cubicBezTo>
                    <a:pt x="204" y="173"/>
                    <a:pt x="252" y="123"/>
                    <a:pt x="311" y="94"/>
                  </a:cubicBezTo>
                  <a:cubicBezTo>
                    <a:pt x="312" y="93"/>
                    <a:pt x="313" y="92"/>
                    <a:pt x="314" y="92"/>
                  </a:cubicBezTo>
                  <a:cubicBezTo>
                    <a:pt x="357" y="130"/>
                    <a:pt x="416" y="152"/>
                    <a:pt x="467" y="179"/>
                  </a:cubicBezTo>
                  <a:close/>
                  <a:moveTo>
                    <a:pt x="185" y="32"/>
                  </a:moveTo>
                  <a:cubicBezTo>
                    <a:pt x="200" y="24"/>
                    <a:pt x="215" y="16"/>
                    <a:pt x="232" y="15"/>
                  </a:cubicBezTo>
                  <a:cubicBezTo>
                    <a:pt x="255" y="15"/>
                    <a:pt x="272" y="44"/>
                    <a:pt x="283" y="59"/>
                  </a:cubicBezTo>
                  <a:cubicBezTo>
                    <a:pt x="289" y="67"/>
                    <a:pt x="296" y="75"/>
                    <a:pt x="303" y="82"/>
                  </a:cubicBezTo>
                  <a:cubicBezTo>
                    <a:pt x="243" y="111"/>
                    <a:pt x="196" y="161"/>
                    <a:pt x="136" y="192"/>
                  </a:cubicBezTo>
                  <a:cubicBezTo>
                    <a:pt x="110" y="166"/>
                    <a:pt x="82" y="131"/>
                    <a:pt x="77" y="98"/>
                  </a:cubicBezTo>
                  <a:cubicBezTo>
                    <a:pt x="116" y="81"/>
                    <a:pt x="148" y="52"/>
                    <a:pt x="185" y="32"/>
                  </a:cubicBezTo>
                  <a:close/>
                  <a:moveTo>
                    <a:pt x="378" y="283"/>
                  </a:moveTo>
                  <a:cubicBezTo>
                    <a:pt x="352" y="300"/>
                    <a:pt x="328" y="311"/>
                    <a:pt x="297" y="305"/>
                  </a:cubicBezTo>
                  <a:cubicBezTo>
                    <a:pt x="273" y="301"/>
                    <a:pt x="251" y="289"/>
                    <a:pt x="230" y="279"/>
                  </a:cubicBezTo>
                  <a:cubicBezTo>
                    <a:pt x="174" y="251"/>
                    <a:pt x="44" y="190"/>
                    <a:pt x="70" y="111"/>
                  </a:cubicBezTo>
                  <a:cubicBezTo>
                    <a:pt x="75" y="140"/>
                    <a:pt x="106" y="173"/>
                    <a:pt x="128" y="196"/>
                  </a:cubicBezTo>
                  <a:cubicBezTo>
                    <a:pt x="124" y="198"/>
                    <a:pt x="127" y="205"/>
                    <a:pt x="131" y="204"/>
                  </a:cubicBezTo>
                  <a:cubicBezTo>
                    <a:pt x="132" y="203"/>
                    <a:pt x="133" y="203"/>
                    <a:pt x="134" y="202"/>
                  </a:cubicBezTo>
                  <a:cubicBezTo>
                    <a:pt x="137" y="206"/>
                    <a:pt x="140" y="209"/>
                    <a:pt x="142" y="211"/>
                  </a:cubicBezTo>
                  <a:cubicBezTo>
                    <a:pt x="187" y="259"/>
                    <a:pt x="259" y="280"/>
                    <a:pt x="319" y="304"/>
                  </a:cubicBezTo>
                  <a:cubicBezTo>
                    <a:pt x="320" y="304"/>
                    <a:pt x="321" y="304"/>
                    <a:pt x="322" y="303"/>
                  </a:cubicBezTo>
                  <a:cubicBezTo>
                    <a:pt x="323" y="303"/>
                    <a:pt x="324" y="304"/>
                    <a:pt x="326" y="303"/>
                  </a:cubicBezTo>
                  <a:cubicBezTo>
                    <a:pt x="381" y="285"/>
                    <a:pt x="447" y="247"/>
                    <a:pt x="474" y="193"/>
                  </a:cubicBezTo>
                  <a:cubicBezTo>
                    <a:pt x="479" y="237"/>
                    <a:pt x="409" y="264"/>
                    <a:pt x="378" y="28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5" name="Freeform 562"/>
            <p:cNvSpPr>
              <a:spLocks noEditPoints="1"/>
            </p:cNvSpPr>
            <p:nvPr/>
          </p:nvSpPr>
          <p:spPr bwMode="auto">
            <a:xfrm>
              <a:off x="4651" y="-905"/>
              <a:ext cx="332" cy="257"/>
            </a:xfrm>
            <a:custGeom>
              <a:avLst/>
              <a:gdLst>
                <a:gd name="T0" fmla="*/ 160 w 165"/>
                <a:gd name="T1" fmla="*/ 34 h 127"/>
                <a:gd name="T2" fmla="*/ 160 w 165"/>
                <a:gd name="T3" fmla="*/ 33 h 127"/>
                <a:gd name="T4" fmla="*/ 142 w 165"/>
                <a:gd name="T5" fmla="*/ 4 h 127"/>
                <a:gd name="T6" fmla="*/ 134 w 165"/>
                <a:gd name="T7" fmla="*/ 1 h 127"/>
                <a:gd name="T8" fmla="*/ 4 w 165"/>
                <a:gd name="T9" fmla="*/ 73 h 127"/>
                <a:gd name="T10" fmla="*/ 2 w 165"/>
                <a:gd name="T11" fmla="*/ 81 h 127"/>
                <a:gd name="T12" fmla="*/ 29 w 165"/>
                <a:gd name="T13" fmla="*/ 115 h 127"/>
                <a:gd name="T14" fmla="*/ 31 w 165"/>
                <a:gd name="T15" fmla="*/ 116 h 127"/>
                <a:gd name="T16" fmla="*/ 26 w 165"/>
                <a:gd name="T17" fmla="*/ 119 h 127"/>
                <a:gd name="T18" fmla="*/ 31 w 165"/>
                <a:gd name="T19" fmla="*/ 125 h 127"/>
                <a:gd name="T20" fmla="*/ 90 w 165"/>
                <a:gd name="T21" fmla="*/ 82 h 127"/>
                <a:gd name="T22" fmla="*/ 161 w 165"/>
                <a:gd name="T23" fmla="*/ 44 h 127"/>
                <a:gd name="T24" fmla="*/ 160 w 165"/>
                <a:gd name="T25" fmla="*/ 34 h 127"/>
                <a:gd name="T26" fmla="*/ 35 w 165"/>
                <a:gd name="T27" fmla="*/ 112 h 127"/>
                <a:gd name="T28" fmla="*/ 34 w 165"/>
                <a:gd name="T29" fmla="*/ 109 h 127"/>
                <a:gd name="T30" fmla="*/ 15 w 165"/>
                <a:gd name="T31" fmla="*/ 80 h 127"/>
                <a:gd name="T32" fmla="*/ 82 w 165"/>
                <a:gd name="T33" fmla="*/ 40 h 127"/>
                <a:gd name="T34" fmla="*/ 128 w 165"/>
                <a:gd name="T35" fmla="*/ 18 h 127"/>
                <a:gd name="T36" fmla="*/ 150 w 165"/>
                <a:gd name="T37" fmla="*/ 35 h 127"/>
                <a:gd name="T38" fmla="*/ 35 w 165"/>
                <a:gd name="T39" fmla="*/ 1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5" h="127">
                  <a:moveTo>
                    <a:pt x="160" y="34"/>
                  </a:moveTo>
                  <a:cubicBezTo>
                    <a:pt x="160" y="34"/>
                    <a:pt x="160" y="33"/>
                    <a:pt x="160" y="33"/>
                  </a:cubicBezTo>
                  <a:cubicBezTo>
                    <a:pt x="156" y="22"/>
                    <a:pt x="148" y="15"/>
                    <a:pt x="142" y="4"/>
                  </a:cubicBezTo>
                  <a:cubicBezTo>
                    <a:pt x="140" y="1"/>
                    <a:pt x="137" y="0"/>
                    <a:pt x="134" y="1"/>
                  </a:cubicBezTo>
                  <a:cubicBezTo>
                    <a:pt x="87" y="19"/>
                    <a:pt x="46" y="45"/>
                    <a:pt x="4" y="73"/>
                  </a:cubicBezTo>
                  <a:cubicBezTo>
                    <a:pt x="1" y="75"/>
                    <a:pt x="0" y="78"/>
                    <a:pt x="2" y="81"/>
                  </a:cubicBezTo>
                  <a:cubicBezTo>
                    <a:pt x="9" y="95"/>
                    <a:pt x="17" y="104"/>
                    <a:pt x="29" y="115"/>
                  </a:cubicBezTo>
                  <a:cubicBezTo>
                    <a:pt x="29" y="115"/>
                    <a:pt x="30" y="115"/>
                    <a:pt x="31" y="116"/>
                  </a:cubicBezTo>
                  <a:cubicBezTo>
                    <a:pt x="29" y="117"/>
                    <a:pt x="28" y="118"/>
                    <a:pt x="26" y="119"/>
                  </a:cubicBezTo>
                  <a:cubicBezTo>
                    <a:pt x="24" y="122"/>
                    <a:pt x="27" y="127"/>
                    <a:pt x="31" y="125"/>
                  </a:cubicBezTo>
                  <a:cubicBezTo>
                    <a:pt x="51" y="111"/>
                    <a:pt x="70" y="96"/>
                    <a:pt x="90" y="82"/>
                  </a:cubicBezTo>
                  <a:cubicBezTo>
                    <a:pt x="113" y="67"/>
                    <a:pt x="137" y="57"/>
                    <a:pt x="161" y="44"/>
                  </a:cubicBezTo>
                  <a:cubicBezTo>
                    <a:pt x="165" y="41"/>
                    <a:pt x="164" y="36"/>
                    <a:pt x="160" y="34"/>
                  </a:cubicBezTo>
                  <a:close/>
                  <a:moveTo>
                    <a:pt x="35" y="112"/>
                  </a:moveTo>
                  <a:cubicBezTo>
                    <a:pt x="35" y="111"/>
                    <a:pt x="35" y="110"/>
                    <a:pt x="34" y="109"/>
                  </a:cubicBezTo>
                  <a:cubicBezTo>
                    <a:pt x="26" y="100"/>
                    <a:pt x="20" y="91"/>
                    <a:pt x="15" y="80"/>
                  </a:cubicBezTo>
                  <a:cubicBezTo>
                    <a:pt x="37" y="66"/>
                    <a:pt x="59" y="52"/>
                    <a:pt x="82" y="40"/>
                  </a:cubicBezTo>
                  <a:cubicBezTo>
                    <a:pt x="97" y="32"/>
                    <a:pt x="112" y="24"/>
                    <a:pt x="128" y="18"/>
                  </a:cubicBezTo>
                  <a:cubicBezTo>
                    <a:pt x="136" y="15"/>
                    <a:pt x="144" y="28"/>
                    <a:pt x="150" y="35"/>
                  </a:cubicBezTo>
                  <a:cubicBezTo>
                    <a:pt x="108" y="45"/>
                    <a:pt x="67" y="82"/>
                    <a:pt x="35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6" name="Freeform 563"/>
            <p:cNvSpPr>
              <a:spLocks noEditPoints="1"/>
            </p:cNvSpPr>
            <p:nvPr/>
          </p:nvSpPr>
          <p:spPr bwMode="auto">
            <a:xfrm>
              <a:off x="4876" y="-739"/>
              <a:ext cx="458" cy="335"/>
            </a:xfrm>
            <a:custGeom>
              <a:avLst/>
              <a:gdLst>
                <a:gd name="T0" fmla="*/ 117 w 227"/>
                <a:gd name="T1" fmla="*/ 6 h 166"/>
                <a:gd name="T2" fmla="*/ 72 w 227"/>
                <a:gd name="T3" fmla="*/ 23 h 166"/>
                <a:gd name="T4" fmla="*/ 38 w 227"/>
                <a:gd name="T5" fmla="*/ 73 h 166"/>
                <a:gd name="T6" fmla="*/ 51 w 227"/>
                <a:gd name="T7" fmla="*/ 123 h 166"/>
                <a:gd name="T8" fmla="*/ 85 w 227"/>
                <a:gd name="T9" fmla="*/ 139 h 166"/>
                <a:gd name="T10" fmla="*/ 113 w 227"/>
                <a:gd name="T11" fmla="*/ 155 h 166"/>
                <a:gd name="T12" fmla="*/ 114 w 227"/>
                <a:gd name="T13" fmla="*/ 165 h 166"/>
                <a:gd name="T14" fmla="*/ 148 w 227"/>
                <a:gd name="T15" fmla="*/ 129 h 166"/>
                <a:gd name="T16" fmla="*/ 141 w 227"/>
                <a:gd name="T17" fmla="*/ 125 h 166"/>
                <a:gd name="T18" fmla="*/ 112 w 227"/>
                <a:gd name="T19" fmla="*/ 121 h 166"/>
                <a:gd name="T20" fmla="*/ 122 w 227"/>
                <a:gd name="T21" fmla="*/ 98 h 166"/>
                <a:gd name="T22" fmla="*/ 135 w 227"/>
                <a:gd name="T23" fmla="*/ 98 h 166"/>
                <a:gd name="T24" fmla="*/ 194 w 227"/>
                <a:gd name="T25" fmla="*/ 85 h 166"/>
                <a:gd name="T26" fmla="*/ 224 w 227"/>
                <a:gd name="T27" fmla="*/ 54 h 166"/>
                <a:gd name="T28" fmla="*/ 16 w 227"/>
                <a:gd name="T29" fmla="*/ 103 h 166"/>
                <a:gd name="T30" fmla="*/ 50 w 227"/>
                <a:gd name="T31" fmla="*/ 116 h 166"/>
                <a:gd name="T32" fmla="*/ 46 w 227"/>
                <a:gd name="T33" fmla="*/ 68 h 166"/>
                <a:gd name="T34" fmla="*/ 47 w 227"/>
                <a:gd name="T35" fmla="*/ 59 h 166"/>
                <a:gd name="T36" fmla="*/ 48 w 227"/>
                <a:gd name="T37" fmla="*/ 57 h 166"/>
                <a:gd name="T38" fmla="*/ 54 w 227"/>
                <a:gd name="T39" fmla="*/ 56 h 166"/>
                <a:gd name="T40" fmla="*/ 70 w 227"/>
                <a:gd name="T41" fmla="*/ 86 h 166"/>
                <a:gd name="T42" fmla="*/ 81 w 227"/>
                <a:gd name="T43" fmla="*/ 128 h 166"/>
                <a:gd name="T44" fmla="*/ 69 w 227"/>
                <a:gd name="T45" fmla="*/ 101 h 166"/>
                <a:gd name="T46" fmla="*/ 111 w 227"/>
                <a:gd name="T47" fmla="*/ 101 h 166"/>
                <a:gd name="T48" fmla="*/ 93 w 227"/>
                <a:gd name="T49" fmla="*/ 85 h 166"/>
                <a:gd name="T50" fmla="*/ 139 w 227"/>
                <a:gd name="T51" fmla="*/ 81 h 166"/>
                <a:gd name="T52" fmla="*/ 112 w 227"/>
                <a:gd name="T53" fmla="*/ 76 h 166"/>
                <a:gd name="T54" fmla="*/ 134 w 227"/>
                <a:gd name="T55" fmla="*/ 69 h 166"/>
                <a:gd name="T56" fmla="*/ 143 w 227"/>
                <a:gd name="T57" fmla="*/ 97 h 166"/>
                <a:gd name="T58" fmla="*/ 147 w 227"/>
                <a:gd name="T59" fmla="*/ 89 h 166"/>
                <a:gd name="T60" fmla="*/ 117 w 227"/>
                <a:gd name="T61" fmla="*/ 54 h 166"/>
                <a:gd name="T62" fmla="*/ 97 w 227"/>
                <a:gd name="T63" fmla="*/ 73 h 166"/>
                <a:gd name="T64" fmla="*/ 91 w 227"/>
                <a:gd name="T65" fmla="*/ 64 h 166"/>
                <a:gd name="T66" fmla="*/ 67 w 227"/>
                <a:gd name="T67" fmla="*/ 47 h 166"/>
                <a:gd name="T68" fmla="*/ 121 w 227"/>
                <a:gd name="T69" fmla="*/ 45 h 166"/>
                <a:gd name="T70" fmla="*/ 112 w 227"/>
                <a:gd name="T71" fmla="*/ 34 h 166"/>
                <a:gd name="T72" fmla="*/ 119 w 227"/>
                <a:gd name="T73" fmla="*/ 21 h 166"/>
                <a:gd name="T74" fmla="*/ 128 w 227"/>
                <a:gd name="T75" fmla="*/ 41 h 166"/>
                <a:gd name="T76" fmla="*/ 159 w 227"/>
                <a:gd name="T77" fmla="*/ 76 h 166"/>
                <a:gd name="T78" fmla="*/ 142 w 227"/>
                <a:gd name="T79" fmla="*/ 60 h 166"/>
                <a:gd name="T80" fmla="*/ 160 w 227"/>
                <a:gd name="T81" fmla="*/ 88 h 166"/>
                <a:gd name="T82" fmla="*/ 131 w 227"/>
                <a:gd name="T83" fmla="*/ 42 h 166"/>
                <a:gd name="T84" fmla="*/ 144 w 227"/>
                <a:gd name="T85" fmla="*/ 3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7" h="166">
                  <a:moveTo>
                    <a:pt x="224" y="54"/>
                  </a:moveTo>
                  <a:cubicBezTo>
                    <a:pt x="213" y="49"/>
                    <a:pt x="164" y="19"/>
                    <a:pt x="140" y="23"/>
                  </a:cubicBezTo>
                  <a:cubicBezTo>
                    <a:pt x="134" y="16"/>
                    <a:pt x="124" y="9"/>
                    <a:pt x="117" y="6"/>
                  </a:cubicBezTo>
                  <a:cubicBezTo>
                    <a:pt x="104" y="0"/>
                    <a:pt x="95" y="7"/>
                    <a:pt x="88" y="18"/>
                  </a:cubicBezTo>
                  <a:cubicBezTo>
                    <a:pt x="87" y="19"/>
                    <a:pt x="87" y="20"/>
                    <a:pt x="87" y="21"/>
                  </a:cubicBezTo>
                  <a:cubicBezTo>
                    <a:pt x="82" y="20"/>
                    <a:pt x="76" y="21"/>
                    <a:pt x="72" y="23"/>
                  </a:cubicBezTo>
                  <a:cubicBezTo>
                    <a:pt x="65" y="26"/>
                    <a:pt x="54" y="39"/>
                    <a:pt x="55" y="47"/>
                  </a:cubicBezTo>
                  <a:cubicBezTo>
                    <a:pt x="47" y="46"/>
                    <a:pt x="41" y="48"/>
                    <a:pt x="38" y="57"/>
                  </a:cubicBezTo>
                  <a:cubicBezTo>
                    <a:pt x="36" y="62"/>
                    <a:pt x="36" y="68"/>
                    <a:pt x="38" y="73"/>
                  </a:cubicBezTo>
                  <a:cubicBezTo>
                    <a:pt x="33" y="68"/>
                    <a:pt x="31" y="64"/>
                    <a:pt x="22" y="67"/>
                  </a:cubicBezTo>
                  <a:cubicBezTo>
                    <a:pt x="11" y="71"/>
                    <a:pt x="2" y="79"/>
                    <a:pt x="1" y="91"/>
                  </a:cubicBezTo>
                  <a:cubicBezTo>
                    <a:pt x="0" y="115"/>
                    <a:pt x="33" y="129"/>
                    <a:pt x="51" y="123"/>
                  </a:cubicBezTo>
                  <a:cubicBezTo>
                    <a:pt x="52" y="123"/>
                    <a:pt x="52" y="123"/>
                    <a:pt x="52" y="123"/>
                  </a:cubicBezTo>
                  <a:cubicBezTo>
                    <a:pt x="54" y="129"/>
                    <a:pt x="58" y="133"/>
                    <a:pt x="63" y="137"/>
                  </a:cubicBezTo>
                  <a:cubicBezTo>
                    <a:pt x="69" y="141"/>
                    <a:pt x="78" y="142"/>
                    <a:pt x="85" y="139"/>
                  </a:cubicBezTo>
                  <a:cubicBezTo>
                    <a:pt x="90" y="137"/>
                    <a:pt x="96" y="131"/>
                    <a:pt x="99" y="124"/>
                  </a:cubicBezTo>
                  <a:cubicBezTo>
                    <a:pt x="106" y="131"/>
                    <a:pt x="116" y="136"/>
                    <a:pt x="125" y="140"/>
                  </a:cubicBezTo>
                  <a:cubicBezTo>
                    <a:pt x="123" y="147"/>
                    <a:pt x="120" y="153"/>
                    <a:pt x="113" y="155"/>
                  </a:cubicBezTo>
                  <a:cubicBezTo>
                    <a:pt x="104" y="158"/>
                    <a:pt x="97" y="148"/>
                    <a:pt x="92" y="142"/>
                  </a:cubicBezTo>
                  <a:cubicBezTo>
                    <a:pt x="89" y="139"/>
                    <a:pt x="85" y="143"/>
                    <a:pt x="87" y="146"/>
                  </a:cubicBezTo>
                  <a:cubicBezTo>
                    <a:pt x="91" y="156"/>
                    <a:pt x="102" y="166"/>
                    <a:pt x="114" y="165"/>
                  </a:cubicBezTo>
                  <a:cubicBezTo>
                    <a:pt x="126" y="163"/>
                    <a:pt x="133" y="151"/>
                    <a:pt x="135" y="140"/>
                  </a:cubicBezTo>
                  <a:cubicBezTo>
                    <a:pt x="137" y="141"/>
                    <a:pt x="140" y="142"/>
                    <a:pt x="142" y="139"/>
                  </a:cubicBezTo>
                  <a:cubicBezTo>
                    <a:pt x="144" y="136"/>
                    <a:pt x="146" y="132"/>
                    <a:pt x="148" y="129"/>
                  </a:cubicBezTo>
                  <a:cubicBezTo>
                    <a:pt x="150" y="126"/>
                    <a:pt x="153" y="123"/>
                    <a:pt x="155" y="119"/>
                  </a:cubicBezTo>
                  <a:cubicBezTo>
                    <a:pt x="156" y="114"/>
                    <a:pt x="151" y="112"/>
                    <a:pt x="147" y="115"/>
                  </a:cubicBezTo>
                  <a:cubicBezTo>
                    <a:pt x="144" y="117"/>
                    <a:pt x="143" y="121"/>
                    <a:pt x="141" y="125"/>
                  </a:cubicBezTo>
                  <a:cubicBezTo>
                    <a:pt x="139" y="128"/>
                    <a:pt x="137" y="131"/>
                    <a:pt x="135" y="134"/>
                  </a:cubicBezTo>
                  <a:cubicBezTo>
                    <a:pt x="135" y="134"/>
                    <a:pt x="134" y="133"/>
                    <a:pt x="134" y="133"/>
                  </a:cubicBezTo>
                  <a:cubicBezTo>
                    <a:pt x="126" y="129"/>
                    <a:pt x="119" y="125"/>
                    <a:pt x="112" y="121"/>
                  </a:cubicBezTo>
                  <a:cubicBezTo>
                    <a:pt x="110" y="120"/>
                    <a:pt x="108" y="118"/>
                    <a:pt x="106" y="117"/>
                  </a:cubicBezTo>
                  <a:cubicBezTo>
                    <a:pt x="114" y="116"/>
                    <a:pt x="120" y="111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2" y="98"/>
                    <a:pt x="122" y="98"/>
                    <a:pt x="122" y="98"/>
                  </a:cubicBezTo>
                  <a:cubicBezTo>
                    <a:pt x="123" y="100"/>
                    <a:pt x="125" y="101"/>
                    <a:pt x="127" y="101"/>
                  </a:cubicBezTo>
                  <a:cubicBezTo>
                    <a:pt x="130" y="100"/>
                    <a:pt x="133" y="99"/>
                    <a:pt x="135" y="98"/>
                  </a:cubicBezTo>
                  <a:cubicBezTo>
                    <a:pt x="135" y="99"/>
                    <a:pt x="135" y="100"/>
                    <a:pt x="136" y="101"/>
                  </a:cubicBezTo>
                  <a:cubicBezTo>
                    <a:pt x="144" y="111"/>
                    <a:pt x="158" y="118"/>
                    <a:pt x="171" y="116"/>
                  </a:cubicBezTo>
                  <a:cubicBezTo>
                    <a:pt x="186" y="113"/>
                    <a:pt x="192" y="97"/>
                    <a:pt x="194" y="85"/>
                  </a:cubicBezTo>
                  <a:cubicBezTo>
                    <a:pt x="194" y="84"/>
                    <a:pt x="194" y="84"/>
                    <a:pt x="194" y="83"/>
                  </a:cubicBezTo>
                  <a:cubicBezTo>
                    <a:pt x="208" y="84"/>
                    <a:pt x="219" y="78"/>
                    <a:pt x="226" y="61"/>
                  </a:cubicBezTo>
                  <a:cubicBezTo>
                    <a:pt x="227" y="59"/>
                    <a:pt x="226" y="55"/>
                    <a:pt x="224" y="54"/>
                  </a:cubicBezTo>
                  <a:close/>
                  <a:moveTo>
                    <a:pt x="50" y="116"/>
                  </a:moveTo>
                  <a:cubicBezTo>
                    <a:pt x="50" y="116"/>
                    <a:pt x="50" y="117"/>
                    <a:pt x="50" y="117"/>
                  </a:cubicBezTo>
                  <a:cubicBezTo>
                    <a:pt x="38" y="118"/>
                    <a:pt x="24" y="113"/>
                    <a:pt x="16" y="103"/>
                  </a:cubicBezTo>
                  <a:cubicBezTo>
                    <a:pt x="3" y="89"/>
                    <a:pt x="16" y="79"/>
                    <a:pt x="28" y="73"/>
                  </a:cubicBezTo>
                  <a:cubicBezTo>
                    <a:pt x="37" y="82"/>
                    <a:pt x="46" y="91"/>
                    <a:pt x="56" y="98"/>
                  </a:cubicBezTo>
                  <a:cubicBezTo>
                    <a:pt x="53" y="103"/>
                    <a:pt x="50" y="109"/>
                    <a:pt x="50" y="116"/>
                  </a:cubicBezTo>
                  <a:close/>
                  <a:moveTo>
                    <a:pt x="56" y="81"/>
                  </a:moveTo>
                  <a:cubicBezTo>
                    <a:pt x="54" y="79"/>
                    <a:pt x="51" y="77"/>
                    <a:pt x="49" y="75"/>
                  </a:cubicBezTo>
                  <a:cubicBezTo>
                    <a:pt x="47" y="72"/>
                    <a:pt x="47" y="71"/>
                    <a:pt x="46" y="68"/>
                  </a:cubicBezTo>
                  <a:cubicBezTo>
                    <a:pt x="45" y="66"/>
                    <a:pt x="45" y="63"/>
                    <a:pt x="46" y="61"/>
                  </a:cubicBezTo>
                  <a:cubicBezTo>
                    <a:pt x="46" y="61"/>
                    <a:pt x="46" y="60"/>
                    <a:pt x="46" y="59"/>
                  </a:cubicBezTo>
                  <a:cubicBezTo>
                    <a:pt x="46" y="61"/>
                    <a:pt x="47" y="59"/>
                    <a:pt x="47" y="59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8"/>
                    <a:pt x="47" y="58"/>
                    <a:pt x="48" y="58"/>
                  </a:cubicBezTo>
                  <a:cubicBezTo>
                    <a:pt x="48" y="58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6"/>
                    <a:pt x="54" y="56"/>
                  </a:cubicBezTo>
                  <a:cubicBezTo>
                    <a:pt x="56" y="56"/>
                    <a:pt x="58" y="57"/>
                    <a:pt x="59" y="58"/>
                  </a:cubicBezTo>
                  <a:cubicBezTo>
                    <a:pt x="65" y="66"/>
                    <a:pt x="75" y="73"/>
                    <a:pt x="82" y="77"/>
                  </a:cubicBezTo>
                  <a:cubicBezTo>
                    <a:pt x="78" y="80"/>
                    <a:pt x="73" y="82"/>
                    <a:pt x="70" y="86"/>
                  </a:cubicBezTo>
                  <a:cubicBezTo>
                    <a:pt x="70" y="84"/>
                    <a:pt x="70" y="83"/>
                    <a:pt x="68" y="83"/>
                  </a:cubicBezTo>
                  <a:cubicBezTo>
                    <a:pt x="64" y="83"/>
                    <a:pt x="60" y="82"/>
                    <a:pt x="56" y="81"/>
                  </a:cubicBezTo>
                  <a:close/>
                  <a:moveTo>
                    <a:pt x="81" y="128"/>
                  </a:moveTo>
                  <a:cubicBezTo>
                    <a:pt x="77" y="130"/>
                    <a:pt x="73" y="129"/>
                    <a:pt x="69" y="127"/>
                  </a:cubicBezTo>
                  <a:cubicBezTo>
                    <a:pt x="60" y="122"/>
                    <a:pt x="60" y="111"/>
                    <a:pt x="64" y="102"/>
                  </a:cubicBezTo>
                  <a:cubicBezTo>
                    <a:pt x="65" y="103"/>
                    <a:pt x="67" y="102"/>
                    <a:pt x="69" y="101"/>
                  </a:cubicBezTo>
                  <a:cubicBezTo>
                    <a:pt x="75" y="106"/>
                    <a:pt x="83" y="112"/>
                    <a:pt x="91" y="115"/>
                  </a:cubicBezTo>
                  <a:cubicBezTo>
                    <a:pt x="87" y="118"/>
                    <a:pt x="86" y="125"/>
                    <a:pt x="81" y="128"/>
                  </a:cubicBezTo>
                  <a:close/>
                  <a:moveTo>
                    <a:pt x="111" y="101"/>
                  </a:moveTo>
                  <a:cubicBezTo>
                    <a:pt x="108" y="117"/>
                    <a:pt x="86" y="105"/>
                    <a:pt x="75" y="98"/>
                  </a:cubicBezTo>
                  <a:cubicBezTo>
                    <a:pt x="77" y="96"/>
                    <a:pt x="79" y="93"/>
                    <a:pt x="81" y="91"/>
                  </a:cubicBezTo>
                  <a:cubicBezTo>
                    <a:pt x="84" y="88"/>
                    <a:pt x="89" y="86"/>
                    <a:pt x="93" y="85"/>
                  </a:cubicBezTo>
                  <a:cubicBezTo>
                    <a:pt x="105" y="81"/>
                    <a:pt x="113" y="89"/>
                    <a:pt x="111" y="101"/>
                  </a:cubicBezTo>
                  <a:close/>
                  <a:moveTo>
                    <a:pt x="140" y="79"/>
                  </a:moveTo>
                  <a:cubicBezTo>
                    <a:pt x="140" y="79"/>
                    <a:pt x="139" y="81"/>
                    <a:pt x="139" y="81"/>
                  </a:cubicBezTo>
                  <a:cubicBezTo>
                    <a:pt x="138" y="83"/>
                    <a:pt x="138" y="83"/>
                    <a:pt x="136" y="85"/>
                  </a:cubicBezTo>
                  <a:cubicBezTo>
                    <a:pt x="134" y="87"/>
                    <a:pt x="131" y="88"/>
                    <a:pt x="128" y="90"/>
                  </a:cubicBezTo>
                  <a:cubicBezTo>
                    <a:pt x="123" y="84"/>
                    <a:pt x="117" y="81"/>
                    <a:pt x="112" y="76"/>
                  </a:cubicBezTo>
                  <a:cubicBezTo>
                    <a:pt x="113" y="73"/>
                    <a:pt x="113" y="70"/>
                    <a:pt x="115" y="68"/>
                  </a:cubicBezTo>
                  <a:cubicBezTo>
                    <a:pt x="116" y="66"/>
                    <a:pt x="118" y="65"/>
                    <a:pt x="119" y="65"/>
                  </a:cubicBezTo>
                  <a:cubicBezTo>
                    <a:pt x="125" y="64"/>
                    <a:pt x="129" y="66"/>
                    <a:pt x="134" y="69"/>
                  </a:cubicBezTo>
                  <a:cubicBezTo>
                    <a:pt x="135" y="70"/>
                    <a:pt x="137" y="72"/>
                    <a:pt x="138" y="74"/>
                  </a:cubicBezTo>
                  <a:cubicBezTo>
                    <a:pt x="139" y="76"/>
                    <a:pt x="140" y="77"/>
                    <a:pt x="140" y="79"/>
                  </a:cubicBezTo>
                  <a:close/>
                  <a:moveTo>
                    <a:pt x="143" y="97"/>
                  </a:moveTo>
                  <a:cubicBezTo>
                    <a:pt x="142" y="97"/>
                    <a:pt x="141" y="96"/>
                    <a:pt x="140" y="95"/>
                  </a:cubicBezTo>
                  <a:cubicBezTo>
                    <a:pt x="140" y="95"/>
                    <a:pt x="140" y="95"/>
                    <a:pt x="140" y="95"/>
                  </a:cubicBezTo>
                  <a:cubicBezTo>
                    <a:pt x="142" y="93"/>
                    <a:pt x="145" y="92"/>
                    <a:pt x="147" y="89"/>
                  </a:cubicBezTo>
                  <a:cubicBezTo>
                    <a:pt x="145" y="92"/>
                    <a:pt x="144" y="95"/>
                    <a:pt x="143" y="97"/>
                  </a:cubicBezTo>
                  <a:close/>
                  <a:moveTo>
                    <a:pt x="142" y="60"/>
                  </a:moveTo>
                  <a:cubicBezTo>
                    <a:pt x="135" y="55"/>
                    <a:pt x="126" y="51"/>
                    <a:pt x="117" y="54"/>
                  </a:cubicBezTo>
                  <a:cubicBezTo>
                    <a:pt x="110" y="57"/>
                    <a:pt x="104" y="63"/>
                    <a:pt x="102" y="71"/>
                  </a:cubicBezTo>
                  <a:cubicBezTo>
                    <a:pt x="102" y="71"/>
                    <a:pt x="101" y="72"/>
                    <a:pt x="101" y="73"/>
                  </a:cubicBezTo>
                  <a:cubicBezTo>
                    <a:pt x="100" y="73"/>
                    <a:pt x="98" y="73"/>
                    <a:pt x="97" y="73"/>
                  </a:cubicBezTo>
                  <a:cubicBezTo>
                    <a:pt x="95" y="73"/>
                    <a:pt x="93" y="73"/>
                    <a:pt x="90" y="74"/>
                  </a:cubicBezTo>
                  <a:cubicBezTo>
                    <a:pt x="92" y="72"/>
                    <a:pt x="93" y="70"/>
                    <a:pt x="95" y="68"/>
                  </a:cubicBezTo>
                  <a:cubicBezTo>
                    <a:pt x="96" y="66"/>
                    <a:pt x="93" y="62"/>
                    <a:pt x="91" y="64"/>
                  </a:cubicBezTo>
                  <a:cubicBezTo>
                    <a:pt x="89" y="65"/>
                    <a:pt x="88" y="66"/>
                    <a:pt x="87" y="67"/>
                  </a:cubicBezTo>
                  <a:cubicBezTo>
                    <a:pt x="84" y="63"/>
                    <a:pt x="78" y="58"/>
                    <a:pt x="73" y="54"/>
                  </a:cubicBezTo>
                  <a:cubicBezTo>
                    <a:pt x="71" y="52"/>
                    <a:pt x="69" y="49"/>
                    <a:pt x="67" y="47"/>
                  </a:cubicBezTo>
                  <a:cubicBezTo>
                    <a:pt x="72" y="38"/>
                    <a:pt x="78" y="29"/>
                    <a:pt x="89" y="33"/>
                  </a:cubicBezTo>
                  <a:cubicBezTo>
                    <a:pt x="99" y="36"/>
                    <a:pt x="106" y="46"/>
                    <a:pt x="114" y="51"/>
                  </a:cubicBezTo>
                  <a:cubicBezTo>
                    <a:pt x="118" y="54"/>
                    <a:pt x="123" y="49"/>
                    <a:pt x="121" y="45"/>
                  </a:cubicBezTo>
                  <a:cubicBezTo>
                    <a:pt x="120" y="44"/>
                    <a:pt x="120" y="43"/>
                    <a:pt x="119" y="42"/>
                  </a:cubicBezTo>
                  <a:cubicBezTo>
                    <a:pt x="122" y="42"/>
                    <a:pt x="122" y="38"/>
                    <a:pt x="120" y="37"/>
                  </a:cubicBezTo>
                  <a:cubicBezTo>
                    <a:pt x="117" y="36"/>
                    <a:pt x="114" y="35"/>
                    <a:pt x="112" y="34"/>
                  </a:cubicBezTo>
                  <a:cubicBezTo>
                    <a:pt x="110" y="32"/>
                    <a:pt x="107" y="30"/>
                    <a:pt x="105" y="28"/>
                  </a:cubicBezTo>
                  <a:cubicBezTo>
                    <a:pt x="103" y="26"/>
                    <a:pt x="101" y="23"/>
                    <a:pt x="99" y="21"/>
                  </a:cubicBezTo>
                  <a:cubicBezTo>
                    <a:pt x="105" y="14"/>
                    <a:pt x="111" y="14"/>
                    <a:pt x="119" y="21"/>
                  </a:cubicBezTo>
                  <a:cubicBezTo>
                    <a:pt x="123" y="24"/>
                    <a:pt x="126" y="27"/>
                    <a:pt x="129" y="30"/>
                  </a:cubicBezTo>
                  <a:cubicBezTo>
                    <a:pt x="128" y="32"/>
                    <a:pt x="127" y="34"/>
                    <a:pt x="127" y="36"/>
                  </a:cubicBezTo>
                  <a:cubicBezTo>
                    <a:pt x="126" y="38"/>
                    <a:pt x="127" y="40"/>
                    <a:pt x="128" y="41"/>
                  </a:cubicBezTo>
                  <a:cubicBezTo>
                    <a:pt x="126" y="41"/>
                    <a:pt x="124" y="46"/>
                    <a:pt x="127" y="48"/>
                  </a:cubicBezTo>
                  <a:cubicBezTo>
                    <a:pt x="137" y="55"/>
                    <a:pt x="151" y="66"/>
                    <a:pt x="166" y="74"/>
                  </a:cubicBezTo>
                  <a:cubicBezTo>
                    <a:pt x="164" y="74"/>
                    <a:pt x="161" y="75"/>
                    <a:pt x="159" y="76"/>
                  </a:cubicBezTo>
                  <a:cubicBezTo>
                    <a:pt x="156" y="78"/>
                    <a:pt x="152" y="81"/>
                    <a:pt x="149" y="85"/>
                  </a:cubicBezTo>
                  <a:cubicBezTo>
                    <a:pt x="150" y="84"/>
                    <a:pt x="150" y="83"/>
                    <a:pt x="151" y="81"/>
                  </a:cubicBezTo>
                  <a:cubicBezTo>
                    <a:pt x="153" y="73"/>
                    <a:pt x="148" y="65"/>
                    <a:pt x="142" y="60"/>
                  </a:cubicBezTo>
                  <a:close/>
                  <a:moveTo>
                    <a:pt x="169" y="106"/>
                  </a:moveTo>
                  <a:cubicBezTo>
                    <a:pt x="163" y="108"/>
                    <a:pt x="156" y="106"/>
                    <a:pt x="151" y="103"/>
                  </a:cubicBezTo>
                  <a:cubicBezTo>
                    <a:pt x="154" y="98"/>
                    <a:pt x="156" y="93"/>
                    <a:pt x="160" y="88"/>
                  </a:cubicBezTo>
                  <a:cubicBezTo>
                    <a:pt x="167" y="81"/>
                    <a:pt x="176" y="82"/>
                    <a:pt x="184" y="86"/>
                  </a:cubicBezTo>
                  <a:cubicBezTo>
                    <a:pt x="182" y="95"/>
                    <a:pt x="178" y="103"/>
                    <a:pt x="169" y="106"/>
                  </a:cubicBezTo>
                  <a:close/>
                  <a:moveTo>
                    <a:pt x="131" y="42"/>
                  </a:moveTo>
                  <a:cubicBezTo>
                    <a:pt x="132" y="42"/>
                    <a:pt x="133" y="42"/>
                    <a:pt x="133" y="41"/>
                  </a:cubicBezTo>
                  <a:cubicBezTo>
                    <a:pt x="136" y="40"/>
                    <a:pt x="138" y="38"/>
                    <a:pt x="141" y="38"/>
                  </a:cubicBezTo>
                  <a:cubicBezTo>
                    <a:pt x="142" y="38"/>
                    <a:pt x="143" y="37"/>
                    <a:pt x="144" y="37"/>
                  </a:cubicBezTo>
                  <a:cubicBezTo>
                    <a:pt x="166" y="32"/>
                    <a:pt x="193" y="52"/>
                    <a:pt x="214" y="62"/>
                  </a:cubicBezTo>
                  <a:cubicBezTo>
                    <a:pt x="198" y="92"/>
                    <a:pt x="151" y="55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</p:grpSp>
      <p:grpSp>
        <p:nvGrpSpPr>
          <p:cNvPr id="237" name="组合 236"/>
          <p:cNvGrpSpPr/>
          <p:nvPr userDrawn="1"/>
        </p:nvGrpSpPr>
        <p:grpSpPr bwMode="auto">
          <a:xfrm>
            <a:off x="3042442" y="763588"/>
            <a:ext cx="6110291" cy="449262"/>
            <a:chOff x="3058110" y="5749493"/>
            <a:chExt cx="6108565" cy="450001"/>
          </a:xfrm>
        </p:grpSpPr>
        <p:sp>
          <p:nvSpPr>
            <p:cNvPr id="238" name="文本框 237"/>
            <p:cNvSpPr txBox="1">
              <a:spLocks noChangeArrowheads="1"/>
            </p:cNvSpPr>
            <p:nvPr/>
          </p:nvSpPr>
          <p:spPr bwMode="auto">
            <a:xfrm>
              <a:off x="3058110" y="5789245"/>
              <a:ext cx="1800185" cy="37049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49100"/>
                  </a:solidFill>
                  <a:effectLst/>
                  <a:uLnTx/>
                  <a:uFillTx/>
                  <a:latin typeface="Microsoft YaHei" panose="020B0503020204020204" charset="-122"/>
                  <a:ea typeface="Microsoft YaHei" panose="020B0503020204020204" charset="-122"/>
                  <a:cs typeface="+mn-cs"/>
                </a:rPr>
                <a:t>更多相关作品：</a:t>
              </a: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49100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39" name="同侧圆角矩形 238"/>
            <p:cNvSpPr/>
            <p:nvPr/>
          </p:nvSpPr>
          <p:spPr>
            <a:xfrm rot="16200000">
              <a:off x="6472373" y="4135415"/>
              <a:ext cx="450001" cy="3678157"/>
            </a:xfrm>
            <a:prstGeom prst="round2SameRect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0" name="同侧圆角矩形 239"/>
            <p:cNvSpPr/>
            <p:nvPr/>
          </p:nvSpPr>
          <p:spPr>
            <a:xfrm rot="5400000" flipH="1">
              <a:off x="8626563" y="5659381"/>
              <a:ext cx="450001" cy="630223"/>
            </a:xfrm>
            <a:prstGeom prst="round2SameRect">
              <a:avLst/>
            </a:prstGeom>
            <a:solidFill>
              <a:schemeClr val="accent6"/>
            </a:solidFill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1" name="Freeform 5"/>
            <p:cNvSpPr>
              <a:spLocks noChangeAspect="1" noEditPoints="1"/>
            </p:cNvSpPr>
            <p:nvPr/>
          </p:nvSpPr>
          <p:spPr bwMode="auto">
            <a:xfrm>
              <a:off x="8717423" y="5840129"/>
              <a:ext cx="269869" cy="268729"/>
            </a:xfrm>
            <a:custGeom>
              <a:avLst/>
              <a:gdLst>
                <a:gd name="T0" fmla="*/ 2147483646 w 252"/>
                <a:gd name="T1" fmla="*/ 2147483646 h 252"/>
                <a:gd name="T2" fmla="*/ 2147483646 w 252"/>
                <a:gd name="T3" fmla="*/ 2147483646 h 252"/>
                <a:gd name="T4" fmla="*/ 2147483646 w 252"/>
                <a:gd name="T5" fmla="*/ 2147483646 h 252"/>
                <a:gd name="T6" fmla="*/ 2147483646 w 252"/>
                <a:gd name="T7" fmla="*/ 0 h 252"/>
                <a:gd name="T8" fmla="*/ 0 w 252"/>
                <a:gd name="T9" fmla="*/ 2147483646 h 252"/>
                <a:gd name="T10" fmla="*/ 2147483646 w 252"/>
                <a:gd name="T11" fmla="*/ 2147483646 h 252"/>
                <a:gd name="T12" fmla="*/ 2147483646 w 252"/>
                <a:gd name="T13" fmla="*/ 2147483646 h 252"/>
                <a:gd name="T14" fmla="*/ 2147483646 w 252"/>
                <a:gd name="T15" fmla="*/ 2147483646 h 252"/>
                <a:gd name="T16" fmla="*/ 2147483646 w 252"/>
                <a:gd name="T17" fmla="*/ 2147483646 h 252"/>
                <a:gd name="T18" fmla="*/ 2147483646 w 252"/>
                <a:gd name="T19" fmla="*/ 2147483646 h 252"/>
                <a:gd name="T20" fmla="*/ 2147483646 w 252"/>
                <a:gd name="T21" fmla="*/ 2147483646 h 252"/>
                <a:gd name="T22" fmla="*/ 2147483646 w 252"/>
                <a:gd name="T23" fmla="*/ 2147483646 h 252"/>
                <a:gd name="T24" fmla="*/ 2147483646 w 252"/>
                <a:gd name="T25" fmla="*/ 2147483646 h 252"/>
                <a:gd name="T26" fmla="*/ 2147483646 w 252"/>
                <a:gd name="T27" fmla="*/ 2147483646 h 252"/>
                <a:gd name="T28" fmla="*/ 2147483646 w 252"/>
                <a:gd name="T29" fmla="*/ 2147483646 h 252"/>
                <a:gd name="T30" fmla="*/ 2147483646 w 252"/>
                <a:gd name="T31" fmla="*/ 2147483646 h 252"/>
                <a:gd name="T32" fmla="*/ 2147483646 w 252"/>
                <a:gd name="T33" fmla="*/ 2147483646 h 252"/>
                <a:gd name="T34" fmla="*/ 2147483646 w 252"/>
                <a:gd name="T35" fmla="*/ 2147483646 h 2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52" h="252">
                  <a:moveTo>
                    <a:pt x="250" y="242"/>
                  </a:moveTo>
                  <a:cubicBezTo>
                    <a:pt x="165" y="157"/>
                    <a:pt x="165" y="157"/>
                    <a:pt x="165" y="157"/>
                  </a:cubicBezTo>
                  <a:cubicBezTo>
                    <a:pt x="180" y="140"/>
                    <a:pt x="189" y="119"/>
                    <a:pt x="189" y="94"/>
                  </a:cubicBezTo>
                  <a:cubicBezTo>
                    <a:pt x="189" y="42"/>
                    <a:pt x="147" y="0"/>
                    <a:pt x="94" y="0"/>
                  </a:cubicBezTo>
                  <a:cubicBezTo>
                    <a:pt x="42" y="0"/>
                    <a:pt x="0" y="42"/>
                    <a:pt x="0" y="94"/>
                  </a:cubicBezTo>
                  <a:cubicBezTo>
                    <a:pt x="0" y="147"/>
                    <a:pt x="42" y="189"/>
                    <a:pt x="94" y="189"/>
                  </a:cubicBezTo>
                  <a:cubicBezTo>
                    <a:pt x="119" y="189"/>
                    <a:pt x="140" y="180"/>
                    <a:pt x="157" y="165"/>
                  </a:cubicBezTo>
                  <a:cubicBezTo>
                    <a:pt x="242" y="250"/>
                    <a:pt x="242" y="250"/>
                    <a:pt x="242" y="250"/>
                  </a:cubicBezTo>
                  <a:cubicBezTo>
                    <a:pt x="243" y="251"/>
                    <a:pt x="245" y="252"/>
                    <a:pt x="246" y="252"/>
                  </a:cubicBezTo>
                  <a:cubicBezTo>
                    <a:pt x="248" y="252"/>
                    <a:pt x="249" y="251"/>
                    <a:pt x="250" y="250"/>
                  </a:cubicBezTo>
                  <a:cubicBezTo>
                    <a:pt x="252" y="248"/>
                    <a:pt x="252" y="244"/>
                    <a:pt x="250" y="242"/>
                  </a:cubicBezTo>
                  <a:close/>
                  <a:moveTo>
                    <a:pt x="94" y="178"/>
                  </a:moveTo>
                  <a:cubicBezTo>
                    <a:pt x="48" y="178"/>
                    <a:pt x="11" y="140"/>
                    <a:pt x="11" y="94"/>
                  </a:cubicBezTo>
                  <a:cubicBezTo>
                    <a:pt x="11" y="49"/>
                    <a:pt x="48" y="11"/>
                    <a:pt x="94" y="11"/>
                  </a:cubicBezTo>
                  <a:cubicBezTo>
                    <a:pt x="140" y="11"/>
                    <a:pt x="178" y="49"/>
                    <a:pt x="178" y="94"/>
                  </a:cubicBezTo>
                  <a:cubicBezTo>
                    <a:pt x="178" y="115"/>
                    <a:pt x="170" y="135"/>
                    <a:pt x="157" y="149"/>
                  </a:cubicBezTo>
                  <a:cubicBezTo>
                    <a:pt x="155" y="152"/>
                    <a:pt x="152" y="155"/>
                    <a:pt x="149" y="157"/>
                  </a:cubicBezTo>
                  <a:cubicBezTo>
                    <a:pt x="135" y="170"/>
                    <a:pt x="115" y="178"/>
                    <a:pt x="94" y="17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248" name="文本框 241"/>
            <p:cNvSpPr txBox="1">
              <a:spLocks noChangeArrowheads="1"/>
            </p:cNvSpPr>
            <p:nvPr/>
          </p:nvSpPr>
          <p:spPr bwMode="auto">
            <a:xfrm>
              <a:off x="5101178" y="5789245"/>
              <a:ext cx="1112812" cy="37049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Segoe UI" panose="020B0502040204020203" pitchFamily="34" charset="0"/>
                  <a:ea typeface="Microsoft YaHei" panose="020B0503020204020204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rgbClr val="F49100"/>
                  </a:solidFill>
                  <a:effectLst/>
                  <a:uLnTx/>
                  <a:uFillTx/>
                  <a:latin typeface="Segoe UI" panose="020B0502040204020203" pitchFamily="34" charset="0"/>
                  <a:ea typeface="Microsoft YaHei" panose="020B0503020204020204" charset="-122"/>
                  <a:cs typeface="+mn-cs"/>
                </a:rPr>
                <a:t>x_Studio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49100"/>
                </a:solidFill>
                <a:effectLst/>
                <a:uLnTx/>
                <a:uFillTx/>
                <a:latin typeface="Segoe UI" panose="020B0502040204020203" pitchFamily="34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242" name="图片占位符 3"/>
          <p:cNvSpPr>
            <a:spLocks noGrp="1"/>
          </p:cNvSpPr>
          <p:nvPr>
            <p:ph type="pic" sz="quarter" idx="10"/>
          </p:nvPr>
        </p:nvSpPr>
        <p:spPr>
          <a:xfrm>
            <a:off x="4251914" y="1765772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243" name="图片占位符 3"/>
          <p:cNvSpPr>
            <a:spLocks noGrp="1"/>
          </p:cNvSpPr>
          <p:nvPr>
            <p:ph type="pic" sz="quarter" idx="11"/>
          </p:nvPr>
        </p:nvSpPr>
        <p:spPr>
          <a:xfrm>
            <a:off x="4251914" y="4163055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24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067005" y="1765772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/>
          </a:p>
        </p:txBody>
      </p:sp>
      <p:sp>
        <p:nvSpPr>
          <p:cNvPr id="245" name="图片占位符 3"/>
          <p:cNvSpPr>
            <a:spLocks noGrp="1"/>
          </p:cNvSpPr>
          <p:nvPr>
            <p:ph type="pic" sz="quarter" idx="13"/>
          </p:nvPr>
        </p:nvSpPr>
        <p:spPr>
          <a:xfrm>
            <a:off x="8067005" y="4163055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246" name="图片占位符 3"/>
          <p:cNvSpPr>
            <a:spLocks noGrp="1"/>
          </p:cNvSpPr>
          <p:nvPr>
            <p:ph type="pic" sz="quarter" idx="14"/>
          </p:nvPr>
        </p:nvSpPr>
        <p:spPr>
          <a:xfrm>
            <a:off x="436822" y="1765772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 dirty="0"/>
          </a:p>
        </p:txBody>
      </p:sp>
      <p:sp>
        <p:nvSpPr>
          <p:cNvPr id="247" name="图片占位符 3"/>
          <p:cNvSpPr>
            <a:spLocks noGrp="1"/>
          </p:cNvSpPr>
          <p:nvPr>
            <p:ph type="pic" sz="quarter" idx="15"/>
          </p:nvPr>
        </p:nvSpPr>
        <p:spPr>
          <a:xfrm>
            <a:off x="436822" y="4163055"/>
            <a:ext cx="3658553" cy="2059200"/>
          </a:xfr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txBody>
          <a:bodyPr rtlCol="0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zh-CN" alt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921" y="6225655"/>
            <a:ext cx="412706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475" y="6225655"/>
            <a:ext cx="412706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937" y="6225655"/>
            <a:ext cx="407320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4287" y="6225655"/>
            <a:ext cx="403952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275" y="6225655"/>
            <a:ext cx="409339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80237" y="6225655"/>
            <a:ext cx="412706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2978" y="6225655"/>
            <a:ext cx="412706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4694" y="6225655"/>
            <a:ext cx="407320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9226" y="6225655"/>
            <a:ext cx="403952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3724" y="6225655"/>
            <a:ext cx="409339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5670" y="6225655"/>
            <a:ext cx="403952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8007" y="6225656"/>
            <a:ext cx="412706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5561" y="6225656"/>
            <a:ext cx="412706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5323" y="6225657"/>
            <a:ext cx="412706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8064" y="6225656"/>
            <a:ext cx="412706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9780" y="6225656"/>
            <a:ext cx="407320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4312" y="6225656"/>
            <a:ext cx="403952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70506" y="6225656"/>
            <a:ext cx="409339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7596" y="6225656"/>
            <a:ext cx="412706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7918" y="6225656"/>
            <a:ext cx="407320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2450" y="6225656"/>
            <a:ext cx="403952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949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2"/>
            <a:ext cx="12187592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5228" y="609329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079500"/>
            <a:ext cx="12195175" cy="577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/>
              <a:ea typeface="Microsoft YaHei" panose="020B0503020204020204" charset="-122"/>
              <a:cs typeface="+mn-cs"/>
            </a:endParaRPr>
          </a:p>
        </p:txBody>
      </p:sp>
      <p:sp>
        <p:nvSpPr>
          <p:cNvPr id="3075" name="标题占位符 1"/>
          <p:cNvSpPr>
            <a:spLocks noGrp="1"/>
          </p:cNvSpPr>
          <p:nvPr>
            <p:ph type="title"/>
          </p:nvPr>
        </p:nvSpPr>
        <p:spPr bwMode="auto">
          <a:xfrm>
            <a:off x="1800694" y="176213"/>
            <a:ext cx="9557651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076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419" y="1619251"/>
            <a:ext cx="10518338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840006" y="6356351"/>
            <a:ext cx="41158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rgbClr val="4AD1EA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TW"/>
              <a:t>YOUR COMPANY SLOGAN GOES HERE</a:t>
            </a:r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2843" y="6356351"/>
            <a:ext cx="2743914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D13313-5945-4401-8F58-4D64E98EF8E6}" type="slidenum">
              <a:rPr lang="zh-TW" altLang="en-US" smtClean="0"/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anose="020B0502040204020203" pitchFamily="34" charset="0"/>
          <a:ea typeface="Microsoft YaHei" panose="020B050302020402020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anose="020B0502040204020203" pitchFamily="34" charset="0"/>
          <a:ea typeface="Microsoft YaHei" panose="020B050302020402020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anose="020B0502040204020203" pitchFamily="34" charset="0"/>
          <a:ea typeface="Microsoft YaHei" panose="020B050302020402020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anose="020B0502040204020203" pitchFamily="34" charset="0"/>
          <a:ea typeface="Microsoft YaHei" panose="020B050302020402020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anose="020B0502040204020203" pitchFamily="34" charset="0"/>
          <a:ea typeface="Microsoft YaHei" panose="020B050302020402020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anose="020B0502040204020203" pitchFamily="34" charset="0"/>
          <a:ea typeface="Microsoft YaHei" panose="020B050302020402020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anose="020B0502040204020203" pitchFamily="34" charset="0"/>
          <a:ea typeface="Microsoft YaHei" panose="020B050302020402020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Segoe UI" panose="020B0502040204020203" pitchFamily="34" charset="0"/>
          <a:ea typeface="Microsoft YaHei" panose="020B0503020204020204" charset="-122"/>
        </a:defRPr>
      </a:lvl9pPr>
    </p:titleStyle>
    <p:bodyStyle>
      <a:lvl1pPr marL="228600" indent="-228600" algn="l" rtl="0" eaLnBrk="0" fontAlgn="base" hangingPunct="0">
        <a:lnSpc>
          <a:spcPct val="125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5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" Target="slide15.xml"/><Relationship Id="rId8" Type="http://schemas.microsoft.com/office/2007/relationships/hdphoto" Target="../media/image22.wdp"/><Relationship Id="rId7" Type="http://schemas.openxmlformats.org/officeDocument/2006/relationships/image" Target="../media/image21.png"/><Relationship Id="rId6" Type="http://schemas.openxmlformats.org/officeDocument/2006/relationships/slide" Target="slide14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2" Type="http://schemas.openxmlformats.org/officeDocument/2006/relationships/notesSlide" Target="../notesSlides/notesSlide8.xml"/><Relationship Id="rId11" Type="http://schemas.openxmlformats.org/officeDocument/2006/relationships/slideLayout" Target="../slideLayouts/slideLayout1.xml"/><Relationship Id="rId10" Type="http://schemas.openxmlformats.org/officeDocument/2006/relationships/slide" Target="slide13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6" Type="http://schemas.openxmlformats.org/officeDocument/2006/relationships/image" Target="../media/image14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6" Type="http://schemas.openxmlformats.org/officeDocument/2006/relationships/image" Target="../media/image13.png"/><Relationship Id="rId5" Type="http://schemas.microsoft.com/office/2007/relationships/media" Target="../media/media1.mp3"/><Relationship Id="rId4" Type="http://schemas.openxmlformats.org/officeDocument/2006/relationships/audio" Target="NULL" TargetMode="External"/><Relationship Id="rId3" Type="http://schemas.openxmlformats.org/officeDocument/2006/relationships/image" Target="../media/image9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8.png"/><Relationship Id="rId8" Type="http://schemas.microsoft.com/office/2007/relationships/hdphoto" Target="../media/image27.wdp"/><Relationship Id="rId7" Type="http://schemas.openxmlformats.org/officeDocument/2006/relationships/image" Target="../media/image26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6" Type="http://schemas.microsoft.com/office/2007/relationships/media" Target="../media/media1.mp3"/><Relationship Id="rId5" Type="http://schemas.openxmlformats.org/officeDocument/2006/relationships/audio" Target="NULL" TargetMode="External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5.jpeg"/><Relationship Id="rId6" Type="http://schemas.openxmlformats.org/officeDocument/2006/relationships/image" Target="../media/image14.png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/>
          <p:cNvSpPr/>
          <p:nvPr/>
        </p:nvSpPr>
        <p:spPr>
          <a:xfrm>
            <a:off x="989472" y="6186094"/>
            <a:ext cx="9799400" cy="50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11" name="Picture 10" descr="C:\Documents and Settings\Administrator\桌面\abstract-design-with-beautiful-flowers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1116" flipH="1">
            <a:off x="883531" y="5716823"/>
            <a:ext cx="1219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8"/>
          <p:cNvSpPr txBox="1"/>
          <p:nvPr/>
        </p:nvSpPr>
        <p:spPr>
          <a:xfrm>
            <a:off x="1057027" y="3068382"/>
            <a:ext cx="108732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MÔN</a:t>
            </a:r>
            <a:r>
              <a:rPr lang="en-US" altLang="zh-CN" sz="4800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HOẠT ĐỘNG TRẢI NGHIỆM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  <a:p>
            <a:pPr algn="ctr" defTabSz="457200"/>
            <a:endParaRPr lang="vi-VN" altLang="zh-CN" sz="48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  <a:p>
            <a:pPr algn="ctr" defTabSz="457200"/>
            <a:r>
              <a:rPr lang="vi-VN" altLang="zh-CN" sz="48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LỚP 2 – TUẦN 1</a:t>
            </a:r>
            <a:r>
              <a:rPr lang="en-US" altLang="zh-CN" sz="48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endParaRPr lang="zh-CN" altLang="en-US" sz="4800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18"/>
          <p:cNvSpPr txBox="1"/>
          <p:nvPr/>
        </p:nvSpPr>
        <p:spPr>
          <a:xfrm>
            <a:off x="1619931" y="409812"/>
            <a:ext cx="9488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ỦY BAN NHÂN DÂN QUẬN 8</a:t>
            </a:r>
            <a:b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GB" sz="2800" b="1" kern="0" dirty="0">
                <a:ln w="22225">
                  <a:solidFill>
                    <a:srgbClr val="000000">
                      <a:lumMod val="85000"/>
                      <a:lumOff val="15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TIỂU HỌC NGUYỄN TRUNG NGẠN</a:t>
            </a:r>
            <a:endParaRPr lang="en-GB" sz="3600" b="1" kern="0" dirty="0">
              <a:ln w="22225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 defTabSz="457200"/>
            <a:endParaRPr lang="zh-CN" altLang="en-US" sz="4000" dirty="0">
              <a:solidFill>
                <a:srgbClr val="C00000"/>
              </a:solidFill>
              <a:latin typeface="Calibri" panose="020F0502020204030204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4215E-6 -3.7037E-7 L 0.7929 -0.0150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638" y="-7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screen"/>
          <a:srcRect r="1773"/>
          <a:stretch>
            <a:fillRect/>
          </a:stretch>
        </p:blipFill>
        <p:spPr>
          <a:xfrm>
            <a:off x="1588" y="3852772"/>
            <a:ext cx="12206689" cy="30052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screen"/>
          <a:srcRect l="1020" b="5828"/>
          <a:stretch>
            <a:fillRect/>
          </a:stretch>
        </p:blipFill>
        <p:spPr>
          <a:xfrm>
            <a:off x="1587" y="4708284"/>
            <a:ext cx="12192000" cy="2149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65992" y="4077699"/>
            <a:ext cx="11939563" cy="27869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248" y="2844768"/>
            <a:ext cx="810620" cy="957173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65" y="47820"/>
            <a:ext cx="2927725" cy="291104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/>
          <p:cNvSpPr txBox="1"/>
          <p:nvPr/>
        </p:nvSpPr>
        <p:spPr>
          <a:xfrm>
            <a:off x="486996" y="1350698"/>
            <a:ext cx="25560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Quả</a:t>
            </a:r>
            <a:r>
              <a:rPr lang="en-US" altLang="zh-CN" sz="36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trứng</a:t>
            </a:r>
            <a:r>
              <a:rPr lang="en-US" altLang="zh-CN" sz="36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bí</a:t>
            </a:r>
            <a:r>
              <a:rPr lang="en-US" altLang="zh-CN" sz="36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ẩn</a:t>
            </a:r>
            <a:endParaRPr lang="zh-CN" altLang="en-US" sz="36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>
            <a:fillRect/>
          </a:stretch>
        </p:blipFill>
        <p:spPr>
          <a:xfrm>
            <a:off x="2959482" y="1733983"/>
            <a:ext cx="3077912" cy="2449767"/>
          </a:xfrm>
          <a:prstGeom prst="rect">
            <a:avLst/>
          </a:prstGeom>
        </p:spPr>
      </p:pic>
      <p:sp>
        <p:nvSpPr>
          <p:cNvPr id="11" name="文本框 18">
            <a:hlinkClick r:id="rId6" action="ppaction://hlinksldjump"/>
          </p:cNvPr>
          <p:cNvSpPr txBox="1"/>
          <p:nvPr/>
        </p:nvSpPr>
        <p:spPr>
          <a:xfrm>
            <a:off x="4174402" y="3154369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1</a:t>
            </a:r>
            <a:endParaRPr lang="zh-CN" altLang="en-US" sz="54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>
            <a:fillRect/>
          </a:stretch>
        </p:blipFill>
        <p:spPr>
          <a:xfrm>
            <a:off x="5922380" y="1722158"/>
            <a:ext cx="3077912" cy="2449767"/>
          </a:xfrm>
          <a:prstGeom prst="rect">
            <a:avLst/>
          </a:prstGeom>
        </p:spPr>
      </p:pic>
      <p:sp>
        <p:nvSpPr>
          <p:cNvPr id="24" name="文本框 18">
            <a:hlinkClick r:id="rId9" action="ppaction://hlinksldjump"/>
          </p:cNvPr>
          <p:cNvSpPr txBox="1"/>
          <p:nvPr/>
        </p:nvSpPr>
        <p:spPr>
          <a:xfrm>
            <a:off x="7137300" y="3142544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2</a:t>
            </a:r>
            <a:endParaRPr lang="zh-CN" altLang="en-US" sz="54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25" name="Picture 2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11" b="59129" l="28400" r="81100">
                        <a14:foregroundMark x1="47500" y1="24374" x2="46900" y2="26969"/>
                        <a14:foregroundMark x1="49700" y1="34847" x2="50900" y2="37627"/>
                        <a14:foregroundMark x1="58100" y1="33457" x2="55400" y2="36423"/>
                        <a14:foregroundMark x1="51900" y1="32437" x2="50200" y2="36793"/>
                        <a14:foregroundMark x1="48200" y1="36423" x2="50700" y2="37442"/>
                        <a14:foregroundMark x1="52100" y1="37535" x2="50900" y2="38184"/>
                        <a14:foregroundMark x1="50000" y1="38554" x2="53300" y2="39481"/>
                        <a14:foregroundMark x1="60800" y1="33364" x2="60800" y2="36330"/>
                        <a14:foregroundMark x1="59100" y1="32437" x2="57800" y2="36423"/>
                        <a14:foregroundMark x1="66200" y1="39388" x2="66200" y2="41242"/>
                        <a14:foregroundMark x1="73200" y1="42632" x2="47400" y2="45042"/>
                        <a14:foregroundMark x1="45000" y1="40037" x2="47400" y2="44671"/>
                        <a14:foregroundMark x1="52400" y1="40408" x2="57800" y2="44671"/>
                        <a14:foregroundMark x1="63500" y1="40315" x2="49800" y2="41149"/>
                        <a14:foregroundMark x1="32000" y1="40315" x2="77900" y2="55792"/>
                        <a14:foregroundMark x1="77800" y1="41242" x2="65900" y2="54958"/>
                        <a14:foregroundMark x1="36100" y1="46339" x2="51300" y2="51715"/>
                        <a14:foregroundMark x1="31800" y1="56348" x2="57500" y2="51251"/>
                        <a14:foregroundMark x1="32000" y1="40315" x2="31800" y2="54680"/>
                        <a14:foregroundMark x1="31800" y1="40315" x2="31700" y2="43930"/>
                        <a14:foregroundMark x1="32400" y1="40037" x2="44000" y2="40037"/>
                        <a14:foregroundMark x1="61700" y1="40778" x2="60500" y2="43188"/>
                        <a14:foregroundMark x1="61800" y1="40964" x2="63200" y2="42539"/>
                        <a14:foregroundMark x1="67100" y1="40130" x2="78200" y2="40130"/>
                        <a14:foregroundMark x1="78700" y1="56070" x2="32800" y2="5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74" t="17451" r="16011" b="41600"/>
          <a:stretch>
            <a:fillRect/>
          </a:stretch>
        </p:blipFill>
        <p:spPr>
          <a:xfrm>
            <a:off x="9057517" y="1722158"/>
            <a:ext cx="3077912" cy="2449767"/>
          </a:xfrm>
          <a:prstGeom prst="rect">
            <a:avLst/>
          </a:prstGeom>
        </p:spPr>
      </p:pic>
      <p:sp>
        <p:nvSpPr>
          <p:cNvPr id="26" name="文本框 18">
            <a:hlinkClick r:id="rId10" action="ppaction://hlinksldjump"/>
          </p:cNvPr>
          <p:cNvSpPr txBox="1"/>
          <p:nvPr/>
        </p:nvSpPr>
        <p:spPr>
          <a:xfrm>
            <a:off x="10272437" y="3142544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3</a:t>
            </a:r>
            <a:endParaRPr lang="zh-CN" altLang="en-US" sz="54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939" y="782176"/>
            <a:ext cx="11665296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组合 561"/>
          <p:cNvGrpSpPr/>
          <p:nvPr/>
        </p:nvGrpSpPr>
        <p:grpSpPr>
          <a:xfrm>
            <a:off x="264939" y="116633"/>
            <a:ext cx="13105456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</p:grpSp>
      <p:sp>
        <p:nvSpPr>
          <p:cNvPr id="10" name="文本框 18"/>
          <p:cNvSpPr txBox="1"/>
          <p:nvPr/>
        </p:nvSpPr>
        <p:spPr>
          <a:xfrm>
            <a:off x="640532" y="206727"/>
            <a:ext cx="1016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2. Chia </a:t>
            </a:r>
            <a:r>
              <a:rPr lang="en-US" altLang="zh-CN" sz="3600" dirty="0" err="1"/>
              <a:t>sẻ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em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đã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endParaRPr lang="zh-CN" altLang="en-US" sz="3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18922" y="2112182"/>
            <a:ext cx="4047082" cy="3472720"/>
            <a:chOff x="1081718" y="1538453"/>
            <a:chExt cx="2821012" cy="242065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"/>
            <a:srcRect l="9400" t="16925" r="12201" b="54410"/>
            <a:stretch>
              <a:fillRect/>
            </a:stretch>
          </p:blipFill>
          <p:spPr>
            <a:xfrm>
              <a:off x="1093663" y="1538453"/>
              <a:ext cx="1427635" cy="11599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"/>
            <a:srcRect l="12168" t="45997" r="9433" b="24434"/>
            <a:stretch>
              <a:fillRect/>
            </a:stretch>
          </p:blipFill>
          <p:spPr>
            <a:xfrm>
              <a:off x="1081718" y="2745298"/>
              <a:ext cx="1427635" cy="11965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5062" t="15981" r="19339" b="53780"/>
            <a:stretch>
              <a:fillRect/>
            </a:stretch>
          </p:blipFill>
          <p:spPr>
            <a:xfrm>
              <a:off x="2624529" y="1553785"/>
              <a:ext cx="1278201" cy="113617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6569" t="45833" r="17832" b="23928"/>
            <a:stretch>
              <a:fillRect/>
            </a:stretch>
          </p:blipFill>
          <p:spPr>
            <a:xfrm>
              <a:off x="2581361" y="2806979"/>
              <a:ext cx="1296144" cy="1152128"/>
            </a:xfrm>
            <a:prstGeom prst="rect">
              <a:avLst/>
            </a:prstGeom>
          </p:spPr>
        </p:pic>
      </p:grpSp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3" cstate="screen"/>
          <a:srcRect l="1020" b="5828"/>
          <a:stretch>
            <a:fillRect/>
          </a:stretch>
        </p:blipFill>
        <p:spPr>
          <a:xfrm>
            <a:off x="1587" y="5983909"/>
            <a:ext cx="4943872" cy="8740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695155" y="-1897691"/>
            <a:ext cx="3534658" cy="1584020"/>
            <a:chOff x="7675497" y="1612359"/>
            <a:chExt cx="3534658" cy="1584020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Caùc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baïn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ñang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noùi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laøm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VNI-Avo" pitchFamily="2" charset="0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VNI-Avo" pitchFamily="2" charset="0"/>
                </a:rPr>
                <a:t>?</a:t>
              </a:r>
              <a:endParaRPr lang="en-US" sz="2800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4729435" y="2276873"/>
            <a:ext cx="6768753" cy="2808312"/>
            <a:chOff x="4729435" y="2276873"/>
            <a:chExt cx="6768753" cy="2808312"/>
          </a:xfrm>
        </p:grpSpPr>
        <p:grpSp>
          <p:nvGrpSpPr>
            <p:cNvPr id="14" name="Group 13"/>
            <p:cNvGrpSpPr/>
            <p:nvPr/>
          </p:nvGrpSpPr>
          <p:grpSpPr>
            <a:xfrm>
              <a:off x="4729435" y="2276873"/>
              <a:ext cx="6768753" cy="2808312"/>
              <a:chOff x="7959499" y="3494106"/>
              <a:chExt cx="3662378" cy="1626458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6"/>
              <a:srcRect l="69028" t="9767" r="1858" b="14415"/>
              <a:stretch>
                <a:fillRect/>
              </a:stretch>
            </p:blipFill>
            <p:spPr>
              <a:xfrm>
                <a:off x="7959499" y="3494106"/>
                <a:ext cx="3662378" cy="162645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444" r="20516" b="29000"/>
              <a:stretch>
                <a:fillRect/>
              </a:stretch>
            </p:blipFill>
            <p:spPr>
              <a:xfrm>
                <a:off x="10013517" y="3653653"/>
                <a:ext cx="1160044" cy="1307364"/>
              </a:xfrm>
              <a:prstGeom prst="rect">
                <a:avLst/>
              </a:prstGeom>
            </p:spPr>
          </p:pic>
        </p:grpSp>
        <p:sp>
          <p:nvSpPr>
            <p:cNvPr id="22" name="文本框 18"/>
            <p:cNvSpPr txBox="1"/>
            <p:nvPr/>
          </p:nvSpPr>
          <p:spPr>
            <a:xfrm>
              <a:off x="4930060" y="2764850"/>
              <a:ext cx="374991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仓耳今楷05-6763 W05" panose="02020400000000000000" pitchFamily="18" charset="-122"/>
                  <a:cs typeface="Arima Madurai" panose="00000500000000000000" pitchFamily="2" charset="0"/>
                </a:rPr>
                <a:t>Thảo</a:t>
              </a:r>
              <a:r>
                <a:rPr lang="en-US" altLang="zh-CN" sz="6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仓耳今楷05-6763 W05" panose="02020400000000000000" pitchFamily="18" charset="-122"/>
                  <a:cs typeface="Arima Madurai" panose="00000500000000000000" pitchFamily="2" charset="0"/>
                </a:rPr>
                <a:t> </a:t>
              </a:r>
              <a:r>
                <a:rPr lang="en-US" altLang="zh-CN" sz="6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仓耳今楷05-6763 W05" panose="02020400000000000000" pitchFamily="18" charset="-122"/>
                  <a:cs typeface="Arima Madurai" panose="00000500000000000000" pitchFamily="2" charset="0"/>
                </a:rPr>
                <a:t>luận</a:t>
              </a:r>
              <a:r>
                <a:rPr lang="en-US" altLang="zh-CN" sz="6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仓耳今楷05-6763 W05" panose="02020400000000000000" pitchFamily="18" charset="-122"/>
                  <a:cs typeface="Arima Madurai" panose="00000500000000000000" pitchFamily="2" charset="0"/>
                </a:rPr>
                <a:t> </a:t>
              </a:r>
              <a:r>
                <a:rPr lang="en-US" altLang="zh-CN" sz="6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仓耳今楷05-6763 W05" panose="02020400000000000000" pitchFamily="18" charset="-122"/>
                  <a:cs typeface="Arima Madurai" panose="00000500000000000000" pitchFamily="2" charset="0"/>
                </a:rPr>
                <a:t>nhóm</a:t>
              </a:r>
              <a:endParaRPr lang="zh-CN" alt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仓耳今楷05-6763 W05" panose="02020400000000000000" pitchFamily="18" charset="-122"/>
                <a:cs typeface="Arima Madurai" panose="000005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screen"/>
          <a:srcRect l="1020" b="5828"/>
          <a:stretch>
            <a:fillRect/>
          </a:stretch>
        </p:blipFill>
        <p:spPr>
          <a:xfrm>
            <a:off x="1587" y="4708284"/>
            <a:ext cx="12192000" cy="21497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8248" y="2844768"/>
            <a:ext cx="810620" cy="957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98513">
            <a:off x="-138111" y="-39004"/>
            <a:ext cx="1525407" cy="2730479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21259" flipH="1">
            <a:off x="5025922" y="65321"/>
            <a:ext cx="1525407" cy="2730479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68" y="404664"/>
            <a:ext cx="4615506" cy="4365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/>
          <p:cNvSpPr txBox="1"/>
          <p:nvPr/>
        </p:nvSpPr>
        <p:spPr>
          <a:xfrm>
            <a:off x="1526142" y="2297568"/>
            <a:ext cx="3240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Chia </a:t>
            </a:r>
            <a:r>
              <a:rPr lang="en-US" altLang="zh-CN" sz="4400" b="1" dirty="0" err="1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sẻ</a:t>
            </a:r>
            <a:endParaRPr lang="en-US" altLang="zh-CN" sz="4400" b="1" dirty="0">
              <a:solidFill>
                <a:srgbClr val="C00000"/>
              </a:solidFill>
              <a:ea typeface="仓耳今楷05-6763 W05" panose="02020400000000000000" pitchFamily="18" charset="-122"/>
              <a:cs typeface="Arima Madurai" panose="00000500000000000000" pitchFamily="2" charset="0"/>
            </a:endParaRPr>
          </a:p>
          <a:p>
            <a:pPr algn="ctr"/>
            <a:r>
              <a:rPr lang="en-US" altLang="zh-CN" sz="4400" b="1" dirty="0" err="1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400" b="1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400" dirty="0">
              <a:solidFill>
                <a:srgbClr val="C00000"/>
              </a:solidFill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6493" y="2297568"/>
            <a:ext cx="67832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 err="1">
                <a:latin typeface="+mj-lt"/>
              </a:rPr>
              <a:t>Những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việc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em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đã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làm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thể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hiện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sự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thân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thiện</a:t>
            </a:r>
            <a:r>
              <a:rPr lang="en-US" altLang="zh-CN" sz="3600" dirty="0">
                <a:latin typeface="+mj-lt"/>
              </a:rPr>
              <a:t>, </a:t>
            </a:r>
            <a:r>
              <a:rPr lang="en-US" altLang="zh-CN" sz="3600" dirty="0" err="1">
                <a:latin typeface="+mj-lt"/>
              </a:rPr>
              <a:t>vui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vẻ</a:t>
            </a:r>
            <a:endParaRPr lang="zh-CN" altLang="en-US" sz="3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939" y="782176"/>
            <a:ext cx="11665296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dirty="0"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939" y="116633"/>
            <a:ext cx="13105456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60008" y="1656742"/>
            <a:ext cx="6336704" cy="414852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vi-VN" sz="32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đang múa trước lớp. Các bạn chăm chú xem. </a:t>
              </a:r>
              <a:endPara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altLang="zh-CN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zh-CN" alt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zh-CN" alt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zh-CN" alt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zh-CN" alt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thiện</a:t>
              </a:r>
              <a:r>
                <a:rPr lang="en-US" altLang="zh-CN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vui</a:t>
              </a:r>
              <a:r>
                <a:rPr lang="zh-CN" alt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vẻ</a:t>
              </a:r>
              <a:r>
                <a:rPr lang="zh-CN" alt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zh-CN" altLang="en-US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zh-CN" altLang="en-US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zh-CN" altLang="en-US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zh-CN" altLang="en-US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altLang="zh-CN" sz="32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zh-CN" alt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062" t="15981" r="19339" b="53780"/>
          <a:stretch>
            <a:fillRect/>
          </a:stretch>
        </p:blipFill>
        <p:spPr>
          <a:xfrm>
            <a:off x="633374" y="2047587"/>
            <a:ext cx="4180029" cy="3715582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476,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65595" y="-1683568"/>
            <a:ext cx="609600" cy="609600"/>
          </a:xfrm>
          <a:prstGeom prst="rect">
            <a:avLst/>
          </a:prstGeom>
        </p:spPr>
      </p:pic>
      <p:sp>
        <p:nvSpPr>
          <p:cNvPr id="4" name="Left Arrow 3">
            <a:hlinkClick r:id="rId7" action="ppaction://hlinksldjump"/>
          </p:cNvPr>
          <p:cNvSpPr/>
          <p:nvPr/>
        </p:nvSpPr>
        <p:spPr>
          <a:xfrm>
            <a:off x="480963" y="5763169"/>
            <a:ext cx="2016224" cy="1094832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Quay </a:t>
            </a:r>
            <a:r>
              <a:rPr lang="en-US" sz="2400"/>
              <a:t>về</a:t>
            </a:r>
            <a:endParaRPr lang="en-US" sz="2400" dirty="0"/>
          </a:p>
        </p:txBody>
      </p:sp>
      <p:sp>
        <p:nvSpPr>
          <p:cNvPr id="15" name="文本框 18"/>
          <p:cNvSpPr txBox="1"/>
          <p:nvPr/>
        </p:nvSpPr>
        <p:spPr>
          <a:xfrm>
            <a:off x="640532" y="206727"/>
            <a:ext cx="1016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1. </a:t>
            </a:r>
            <a:r>
              <a:rPr lang="en-US" altLang="zh-CN" sz="3600" dirty="0" err="1"/>
              <a:t>Chỉ</a:t>
            </a:r>
            <a:r>
              <a:rPr lang="zh-CN" altLang="en-US" sz="3600" dirty="0"/>
              <a:t> </a:t>
            </a:r>
            <a:r>
              <a:rPr lang="en-US" altLang="zh-CN" sz="3600" dirty="0" err="1"/>
              <a:t>ra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của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các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bạn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trong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tranh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939" y="782176"/>
            <a:ext cx="11665296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dirty="0"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939" y="116633"/>
            <a:ext cx="13105456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60008" y="1656742"/>
            <a:ext cx="6336704" cy="414852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 sz="3200" dirty="0">
                <a:solidFill>
                  <a:srgbClr val="C00000"/>
                </a:solidFill>
              </a:endParaRPr>
            </a:p>
            <a:p>
              <a:endParaRPr lang="en-US" sz="3200" dirty="0">
                <a:solidFill>
                  <a:srgbClr val="C00000"/>
                </a:solidFill>
              </a:endParaRPr>
            </a:p>
            <a:p>
              <a:r>
                <a:rPr lang="en-US" sz="3200" dirty="0" err="1">
                  <a:solidFill>
                    <a:schemeClr val="tx1"/>
                  </a:solidFill>
                </a:rPr>
                <a:t>Một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nhóm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bạn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đang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trò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chuyện</a:t>
              </a:r>
              <a:r>
                <a:rPr lang="en-US" sz="3200" dirty="0">
                  <a:solidFill>
                    <a:schemeClr val="tx1"/>
                  </a:solidFill>
                </a:rPr>
                <a:t>, chia </a:t>
              </a:r>
              <a:r>
                <a:rPr lang="en-US" sz="3200" dirty="0" err="1">
                  <a:solidFill>
                    <a:schemeClr val="tx1"/>
                  </a:solidFill>
                </a:rPr>
                <a:t>sẻ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vui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vẻ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trong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lớp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học</a:t>
              </a:r>
              <a:r>
                <a:rPr lang="en-US" sz="3200" dirty="0">
                  <a:solidFill>
                    <a:schemeClr val="tx1"/>
                  </a:solidFill>
                </a:rPr>
                <a:t>.</a:t>
              </a:r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rgbClr val="C00000"/>
                </a:solidFill>
              </a:endParaRPr>
            </a:p>
            <a:p>
              <a:r>
                <a:rPr lang="en-US" altLang="zh-CN" sz="3200" b="1" dirty="0" err="1">
                  <a:solidFill>
                    <a:srgbClr val="C00000"/>
                  </a:solidFill>
                </a:rPr>
                <a:t>Thể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hiện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sự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thân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thiện</a:t>
              </a:r>
              <a:r>
                <a:rPr lang="en-US" altLang="zh-CN" sz="3200" b="1" dirty="0">
                  <a:solidFill>
                    <a:srgbClr val="C00000"/>
                  </a:solidFill>
                </a:rPr>
                <a:t>,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vui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b="1" dirty="0" err="1">
                  <a:solidFill>
                    <a:srgbClr val="C00000"/>
                  </a:solidFill>
                </a:rPr>
                <a:t>vẻ</a:t>
              </a:r>
              <a:r>
                <a:rPr lang="zh-CN" alt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</a:rPr>
                <a:t>của</a:t>
              </a:r>
              <a:r>
                <a:rPr lang="zh-CN" altLang="en-US" sz="3200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</a:rPr>
                <a:t>các</a:t>
              </a:r>
              <a:r>
                <a:rPr lang="zh-CN" altLang="en-US" sz="3200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</a:rPr>
                <a:t>bạn</a:t>
              </a:r>
              <a:r>
                <a:rPr lang="zh-CN" altLang="en-US" sz="3200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</a:rPr>
                <a:t>trong</a:t>
              </a:r>
              <a:r>
                <a:rPr lang="zh-CN" altLang="en-US" sz="3200" dirty="0">
                  <a:solidFill>
                    <a:srgbClr val="C00000"/>
                  </a:solidFill>
                </a:rPr>
                <a:t> </a:t>
              </a:r>
              <a:r>
                <a:rPr lang="en-US" altLang="zh-CN" sz="3200" dirty="0" err="1">
                  <a:solidFill>
                    <a:srgbClr val="C00000"/>
                  </a:solidFill>
                </a:rPr>
                <a:t>tranh</a:t>
              </a:r>
              <a:r>
                <a:rPr lang="en-US" altLang="zh-CN" sz="3200" dirty="0">
                  <a:solidFill>
                    <a:srgbClr val="C00000"/>
                  </a:solidFill>
                </a:rPr>
                <a:t>.</a:t>
              </a:r>
              <a:endParaRPr lang="zh-CN" altLang="en-US" sz="3200" dirty="0">
                <a:solidFill>
                  <a:srgbClr val="C00000"/>
                </a:solidFill>
              </a:endParaRPr>
            </a:p>
            <a:p>
              <a:endParaRPr lang="en-US" sz="3200" dirty="0">
                <a:solidFill>
                  <a:srgbClr val="C00000"/>
                </a:solidFill>
              </a:endParaRPr>
            </a:p>
            <a:p>
              <a:endParaRPr lang="en-US" sz="3200" dirty="0">
                <a:solidFill>
                  <a:srgbClr val="C00000"/>
                </a:solidFill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76,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5595" y="-168356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12168" t="45997" r="9433" b="24434"/>
          <a:stretch>
            <a:fillRect/>
          </a:stretch>
        </p:blipFill>
        <p:spPr>
          <a:xfrm>
            <a:off x="796508" y="1988908"/>
            <a:ext cx="4320528" cy="3621184"/>
          </a:xfrm>
          <a:prstGeom prst="rect">
            <a:avLst/>
          </a:prstGeom>
        </p:spPr>
      </p:pic>
      <p:sp>
        <p:nvSpPr>
          <p:cNvPr id="17" name="Left Arrow 16">
            <a:hlinkClick r:id="rId7" action="ppaction://hlinksldjump"/>
          </p:cNvPr>
          <p:cNvSpPr/>
          <p:nvPr/>
        </p:nvSpPr>
        <p:spPr>
          <a:xfrm>
            <a:off x="480963" y="5763169"/>
            <a:ext cx="2016224" cy="1094832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Quay </a:t>
            </a:r>
            <a:r>
              <a:rPr lang="en-US" sz="2400" dirty="0" err="1"/>
              <a:t>về</a:t>
            </a:r>
            <a:endParaRPr lang="en-US" sz="2400" dirty="0"/>
          </a:p>
        </p:txBody>
      </p:sp>
      <p:sp>
        <p:nvSpPr>
          <p:cNvPr id="13" name="文本框 18"/>
          <p:cNvSpPr txBox="1"/>
          <p:nvPr/>
        </p:nvSpPr>
        <p:spPr>
          <a:xfrm>
            <a:off x="640532" y="206727"/>
            <a:ext cx="1016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1. </a:t>
            </a:r>
            <a:r>
              <a:rPr lang="en-US" altLang="zh-CN" sz="3600" dirty="0" err="1"/>
              <a:t>Chỉ</a:t>
            </a:r>
            <a:r>
              <a:rPr lang="zh-CN" altLang="en-US" sz="3600" dirty="0"/>
              <a:t> </a:t>
            </a:r>
            <a:r>
              <a:rPr lang="en-US" altLang="zh-CN" sz="3600" dirty="0" err="1"/>
              <a:t>ra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của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các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bạn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trong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tranh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939" y="782176"/>
            <a:ext cx="11665296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dirty="0"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939" y="116633"/>
            <a:ext cx="13105456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003575" y="1495562"/>
            <a:ext cx="6393137" cy="4309701"/>
            <a:chOff x="7619064" y="1451179"/>
            <a:chExt cx="6393137" cy="430970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 sz="3600" dirty="0">
                <a:solidFill>
                  <a:schemeClr val="tx1"/>
                </a:solidFill>
                <a:latin typeface="+mj-lt"/>
              </a:endParaRPr>
            </a:p>
            <a:p>
              <a:endParaRPr lang="en-US" sz="3600" dirty="0">
                <a:solidFill>
                  <a:schemeClr val="tx1"/>
                </a:solidFill>
                <a:latin typeface="+mj-lt"/>
              </a:endParaRPr>
            </a:p>
            <a:p>
              <a:r>
                <a:rPr lang="vi-VN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 nhóm bạn đang trò chuyện, cười đùa ở sân trường.</a:t>
              </a:r>
              <a:endParaRPr lang="vi-VN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3600" dirty="0">
                <a:solidFill>
                  <a:schemeClr val="tx1"/>
                </a:solidFill>
                <a:latin typeface="+mj-lt"/>
              </a:endParaRPr>
            </a:p>
            <a:p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Thể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hiện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sự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thân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thiện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,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vui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vẻ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dirty="0" err="1">
                  <a:solidFill>
                    <a:srgbClr val="C00000"/>
                  </a:solidFill>
                  <a:latin typeface="+mj-lt"/>
                </a:rPr>
                <a:t>của</a:t>
              </a:r>
              <a:r>
                <a:rPr lang="zh-CN" altLang="en-US" sz="3600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dirty="0" err="1">
                  <a:solidFill>
                    <a:srgbClr val="C00000"/>
                  </a:solidFill>
                  <a:latin typeface="+mj-lt"/>
                </a:rPr>
                <a:t>các</a:t>
              </a:r>
              <a:r>
                <a:rPr lang="zh-CN" altLang="en-US" sz="3600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zh-CN" altLang="en-US" sz="3600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dirty="0" err="1">
                  <a:solidFill>
                    <a:srgbClr val="C00000"/>
                  </a:solidFill>
                  <a:latin typeface="+mj-lt"/>
                </a:rPr>
                <a:t>trong</a:t>
              </a:r>
              <a:r>
                <a:rPr lang="zh-CN" altLang="en-US" sz="3600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dirty="0" err="1">
                  <a:solidFill>
                    <a:srgbClr val="C00000"/>
                  </a:solidFill>
                  <a:latin typeface="+mj-lt"/>
                </a:rPr>
                <a:t>tranh</a:t>
              </a:r>
              <a:r>
                <a:rPr lang="en-US" altLang="zh-CN" sz="3600" dirty="0">
                  <a:solidFill>
                    <a:srgbClr val="C00000"/>
                  </a:solidFill>
                  <a:latin typeface="+mj-lt"/>
                </a:rPr>
                <a:t>.</a:t>
              </a:r>
              <a:endParaRPr lang="zh-CN" altLang="en-US" sz="3600" dirty="0">
                <a:solidFill>
                  <a:srgbClr val="C00000"/>
                </a:solidFill>
                <a:latin typeface="+mj-lt"/>
              </a:endParaRPr>
            </a:p>
            <a:p>
              <a:endParaRPr lang="en-US" sz="3600" dirty="0">
                <a:solidFill>
                  <a:schemeClr val="tx1"/>
                </a:solidFill>
                <a:latin typeface="+mj-lt"/>
              </a:endParaRPr>
            </a:p>
            <a:p>
              <a:endParaRPr lang="en-US" sz="36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064" y="145117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476,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5595" y="-1683568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6569" t="45833" r="17832" b="23928"/>
          <a:stretch>
            <a:fillRect/>
          </a:stretch>
        </p:blipFill>
        <p:spPr>
          <a:xfrm>
            <a:off x="640532" y="2321254"/>
            <a:ext cx="4363043" cy="3506494"/>
          </a:xfrm>
          <a:prstGeom prst="rect">
            <a:avLst/>
          </a:prstGeom>
        </p:spPr>
      </p:pic>
      <p:sp>
        <p:nvSpPr>
          <p:cNvPr id="17" name="Left Arrow 16">
            <a:hlinkClick r:id="rId7" action="ppaction://hlinksldjump"/>
          </p:cNvPr>
          <p:cNvSpPr/>
          <p:nvPr/>
        </p:nvSpPr>
        <p:spPr>
          <a:xfrm>
            <a:off x="480963" y="5763169"/>
            <a:ext cx="2016224" cy="1094832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Quay </a:t>
            </a:r>
            <a:r>
              <a:rPr lang="en-US" sz="2400" dirty="0" err="1">
                <a:latin typeface="+mj-lt"/>
              </a:rPr>
              <a:t>về</a:t>
            </a:r>
            <a:endParaRPr lang="en-US" sz="2400" dirty="0">
              <a:latin typeface="+mj-lt"/>
            </a:endParaRPr>
          </a:p>
        </p:txBody>
      </p:sp>
      <p:sp>
        <p:nvSpPr>
          <p:cNvPr id="15" name="文本框 18"/>
          <p:cNvSpPr txBox="1"/>
          <p:nvPr/>
        </p:nvSpPr>
        <p:spPr>
          <a:xfrm>
            <a:off x="640532" y="206727"/>
            <a:ext cx="1016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1. </a:t>
            </a:r>
            <a:r>
              <a:rPr lang="en-US" altLang="zh-CN" sz="3600" dirty="0" err="1"/>
              <a:t>Chỉ</a:t>
            </a:r>
            <a:r>
              <a:rPr lang="zh-CN" altLang="en-US" sz="3600" dirty="0"/>
              <a:t> </a:t>
            </a:r>
            <a:r>
              <a:rPr lang="en-US" altLang="zh-CN" sz="3600" dirty="0" err="1"/>
              <a:t>ra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của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các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bạn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trong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tranh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163" y="160655"/>
            <a:ext cx="6645910" cy="1325880"/>
          </a:xfrm>
          <a:solidFill>
            <a:srgbClr val="FF0000"/>
          </a:solidFill>
        </p:spPr>
        <p:txBody>
          <a:bodyPr>
            <a:noAutofit/>
          </a:bodyPr>
          <a:p>
            <a:pPr algn="l"/>
            <a:r>
              <a:rPr lang="en-US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TỰ ĐÁNH GIÁ</a:t>
            </a:r>
            <a:endParaRPr lang="en-US" sz="6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8" y="1588135"/>
            <a:ext cx="8726170" cy="435165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*Nhận biết các việc làm thể hiện sự thân thiện, vui vẻ</a:t>
            </a:r>
            <a:endParaRPr lang="en-US" sz="3600" dirty="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*Chỉ ra được những việc làm thể hiện sự thân thiện, vui vẻ</a:t>
            </a:r>
            <a:endParaRPr lang="en-US" sz="3600" dirty="0" err="1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indent="0"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*Tích cực phát biểu, tham gia các hoạt động trong giờ học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Content Placeholder 100"/>
          <p:cNvPicPr/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8371523" y="920115"/>
            <a:ext cx="3573780" cy="33166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screen"/>
          <a:srcRect r="1773"/>
          <a:stretch>
            <a:fillRect/>
          </a:stretch>
        </p:blipFill>
        <p:spPr>
          <a:xfrm>
            <a:off x="1588" y="3852772"/>
            <a:ext cx="12206689" cy="30052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868" y="0"/>
            <a:ext cx="10370545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8284"/>
            <a:ext cx="12192000" cy="214971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8248" y="2844768"/>
            <a:ext cx="810620" cy="957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094" y="294641"/>
            <a:ext cx="1525407" cy="273047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65992" y="4077699"/>
            <a:ext cx="11939563" cy="2786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63" y="1488290"/>
            <a:ext cx="10089754" cy="2712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18"/>
          <p:cNvSpPr txBox="1"/>
          <p:nvPr/>
        </p:nvSpPr>
        <p:spPr>
          <a:xfrm>
            <a:off x="3362023" y="4725144"/>
            <a:ext cx="560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u="sng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HOẠT ĐỘNG TRẢI NGHIỆM</a:t>
            </a:r>
            <a:endParaRPr lang="zh-CN" altLang="en-US" sz="3600" b="1" u="sng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0" name="矩形 1"/>
          <p:cNvSpPr/>
          <p:nvPr/>
        </p:nvSpPr>
        <p:spPr>
          <a:xfrm>
            <a:off x="989472" y="6186094"/>
            <a:ext cx="9799400" cy="502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2" name="文本框 18"/>
          <p:cNvSpPr txBox="1"/>
          <p:nvPr/>
        </p:nvSpPr>
        <p:spPr>
          <a:xfrm>
            <a:off x="4941545" y="5496024"/>
            <a:ext cx="2443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TUẦN 1</a:t>
            </a:r>
            <a:endParaRPr lang="zh-CN" altLang="en-US" sz="3600" b="1" dirty="0">
              <a:solidFill>
                <a:srgbClr val="C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505570">
            <a:off x="8260244" y="-1342340"/>
            <a:ext cx="4046516" cy="98909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035" y="363063"/>
            <a:ext cx="8166616" cy="6494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87" y="2564904"/>
            <a:ext cx="7315834" cy="32311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34091" y="363063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559"/>
          <p:cNvGrpSpPr/>
          <p:nvPr/>
        </p:nvGrpSpPr>
        <p:grpSpPr>
          <a:xfrm flipH="1">
            <a:off x="-735143" y="189304"/>
            <a:ext cx="7105699" cy="1945503"/>
            <a:chOff x="1849115" y="2355573"/>
            <a:chExt cx="3213910" cy="1440160"/>
          </a:xfrm>
        </p:grpSpPr>
        <p:sp>
          <p:nvSpPr>
            <p:cNvPr id="28" name="五边形 1"/>
            <p:cNvSpPr/>
            <p:nvPr/>
          </p:nvSpPr>
          <p:spPr>
            <a:xfrm>
              <a:off x="1849115" y="2355573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5DCEAF">
                    <a:lumMod val="60000"/>
                    <a:lumOff val="40000"/>
                  </a:srgbClr>
                </a:gs>
                <a:gs pos="71000">
                  <a:srgbClr val="5DCEAF">
                    <a:lumMod val="75000"/>
                  </a:srgbClr>
                </a:gs>
                <a:gs pos="97000">
                  <a:srgbClr val="5DCEAF">
                    <a:lumMod val="50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+mj-lt"/>
                <a:ea typeface="Microsoft YaHei" panose="020B0503020204020204" charset="-122"/>
              </a:endParaRPr>
            </a:p>
          </p:txBody>
        </p:sp>
        <p:sp>
          <p:nvSpPr>
            <p:cNvPr id="29" name="矩形 576"/>
            <p:cNvSpPr/>
            <p:nvPr/>
          </p:nvSpPr>
          <p:spPr>
            <a:xfrm flipH="1">
              <a:off x="1953942" y="2434045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latin typeface="+mj-lt"/>
                <a:ea typeface="Microsoft YaHei" panose="020B0503020204020204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666379" y="513366"/>
            <a:ext cx="5472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latin typeface="+mj-lt"/>
              </a:rPr>
              <a:t>Chuyền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bóng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và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nói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điều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em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có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thể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err="1">
                <a:latin typeface="+mj-lt"/>
              </a:rPr>
              <a:t>làm</a:t>
            </a:r>
            <a:r>
              <a:rPr lang="zh-CN" altLang="en-US" sz="3600" dirty="0">
                <a:latin typeface="+mj-lt"/>
              </a:rPr>
              <a:t> </a:t>
            </a:r>
            <a:r>
              <a:rPr lang="vi-VN" altLang="zh-CN" sz="3600" dirty="0">
                <a:latin typeface="+mj-lt"/>
              </a:rPr>
              <a:t>được</a:t>
            </a:r>
            <a:endParaRPr lang="zh-CN" altLang="en-US" sz="360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497187" y="3357984"/>
            <a:ext cx="5509540" cy="3500016"/>
            <a:chOff x="2353170" y="3169344"/>
            <a:chExt cx="5509540" cy="368865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"/>
            <a:srcRect l="-1" t="29251" r="-831" b="42933"/>
            <a:stretch>
              <a:fillRect/>
            </a:stretch>
          </p:blipFill>
          <p:spPr>
            <a:xfrm>
              <a:off x="2353170" y="3553542"/>
              <a:ext cx="5390107" cy="3304458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 rot="1572460">
              <a:off x="6494558" y="3169344"/>
              <a:ext cx="1368152" cy="8800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4" name="Oval Callout 23"/>
          <p:cNvSpPr/>
          <p:nvPr/>
        </p:nvSpPr>
        <p:spPr>
          <a:xfrm>
            <a:off x="7386679" y="1029842"/>
            <a:ext cx="4585420" cy="2520280"/>
          </a:xfrm>
          <a:prstGeom prst="wedgeEllipseCallout">
            <a:avLst>
              <a:gd name="adj1" fmla="val -50232"/>
              <a:gd name="adj2" fmla="val 7104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5" name="文本框 18"/>
          <p:cNvSpPr txBox="1"/>
          <p:nvPr/>
        </p:nvSpPr>
        <p:spPr>
          <a:xfrm>
            <a:off x="7335044" y="1905262"/>
            <a:ext cx="4543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“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Tôi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có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thể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….."</a:t>
            </a:r>
            <a:endParaRPr lang="zh-CN" altLang="en-US" sz="4400" b="1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26" name="文本框 18"/>
          <p:cNvSpPr txBox="1"/>
          <p:nvPr/>
        </p:nvSpPr>
        <p:spPr>
          <a:xfrm>
            <a:off x="7463096" y="1901842"/>
            <a:ext cx="45433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Tôi</a:t>
            </a:r>
            <a:r>
              <a:rPr lang="en-US" altLang="zh-CN" sz="4400" dirty="0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có</a:t>
            </a:r>
            <a:r>
              <a:rPr lang="en-US" altLang="zh-CN" sz="4400" dirty="0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thể</a:t>
            </a:r>
            <a:r>
              <a:rPr lang="en-US" altLang="zh-CN" sz="4400" dirty="0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đá</a:t>
            </a:r>
            <a:r>
              <a:rPr lang="en-US" altLang="zh-CN" sz="4400" dirty="0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cầu</a:t>
            </a:r>
            <a:r>
              <a:rPr lang="en-US" altLang="zh-CN" sz="4400" dirty="0">
                <a:solidFill>
                  <a:srgbClr val="FF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.</a:t>
            </a:r>
            <a:endParaRPr lang="zh-CN" altLang="en-US" sz="4400" b="1" dirty="0">
              <a:solidFill>
                <a:srgbClr val="FF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505570">
            <a:off x="8260244" y="-1342340"/>
            <a:ext cx="4046516" cy="98909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09" y="363063"/>
            <a:ext cx="8958704" cy="6494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/>
          <p:cNvSpPr txBox="1"/>
          <p:nvPr/>
        </p:nvSpPr>
        <p:spPr>
          <a:xfrm>
            <a:off x="768995" y="2780928"/>
            <a:ext cx="65377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Nhận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biết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những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việc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làm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thể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hiện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sự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thân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thiện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,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vui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vẻ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của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bản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thân</a:t>
            </a:r>
            <a:r>
              <a:rPr lang="en-US" altLang="zh-CN" sz="4800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.</a:t>
            </a:r>
            <a:endParaRPr lang="zh-CN" altLang="en-US" sz="48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4091" y="363063"/>
            <a:ext cx="9316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115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939" y="782176"/>
            <a:ext cx="11665296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组合 561"/>
          <p:cNvGrpSpPr/>
          <p:nvPr/>
        </p:nvGrpSpPr>
        <p:grpSpPr>
          <a:xfrm>
            <a:off x="264939" y="116633"/>
            <a:ext cx="13105456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</p:grpSp>
      <p:sp>
        <p:nvSpPr>
          <p:cNvPr id="10" name="文本框 18"/>
          <p:cNvSpPr txBox="1"/>
          <p:nvPr/>
        </p:nvSpPr>
        <p:spPr>
          <a:xfrm>
            <a:off x="640532" y="206727"/>
            <a:ext cx="1016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1. </a:t>
            </a:r>
            <a:r>
              <a:rPr lang="en-US" altLang="zh-CN" sz="3600" dirty="0" err="1"/>
              <a:t>Chỉ</a:t>
            </a:r>
            <a:r>
              <a:rPr lang="zh-CN" altLang="en-US" sz="3600" dirty="0"/>
              <a:t> </a:t>
            </a:r>
            <a:r>
              <a:rPr lang="en-US" altLang="zh-CN" sz="3600" dirty="0" err="1"/>
              <a:t>ra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của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các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bạn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trong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tranh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9400" t="16925" r="12201" b="54410"/>
          <a:stretch>
            <a:fillRect/>
          </a:stretch>
        </p:blipFill>
        <p:spPr>
          <a:xfrm>
            <a:off x="1093663" y="1538453"/>
            <a:ext cx="2947726" cy="2395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12168" t="45997" r="9433" b="24434"/>
          <a:stretch>
            <a:fillRect/>
          </a:stretch>
        </p:blipFill>
        <p:spPr>
          <a:xfrm>
            <a:off x="1196894" y="4021726"/>
            <a:ext cx="2947726" cy="2470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2" t="15981" r="19339" b="53780"/>
          <a:stretch>
            <a:fillRect/>
          </a:stretch>
        </p:blipFill>
        <p:spPr>
          <a:xfrm>
            <a:off x="4982509" y="1571783"/>
            <a:ext cx="2639180" cy="2345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569" t="45833" r="17832" b="23928"/>
          <a:stretch>
            <a:fillRect/>
          </a:stretch>
        </p:blipFill>
        <p:spPr>
          <a:xfrm>
            <a:off x="4945459" y="3924595"/>
            <a:ext cx="2676229" cy="2378870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3" cstate="screen"/>
          <a:srcRect l="1020" b="5828"/>
          <a:stretch>
            <a:fillRect/>
          </a:stretch>
        </p:blipFill>
        <p:spPr>
          <a:xfrm>
            <a:off x="1587" y="5983909"/>
            <a:ext cx="4943872" cy="8740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79190" y="1488916"/>
            <a:ext cx="3633020" cy="1760142"/>
            <a:chOff x="7577135" y="1436237"/>
            <a:chExt cx="3633020" cy="1760142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bạn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đang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nói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làm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+mj-lt"/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  <a:latin typeface="+mj-lt"/>
                </a:rPr>
                <a:t>?</a:t>
              </a:r>
              <a:endParaRPr lang="en-US" sz="2800" dirty="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36237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/>
          <p:cNvSpPr txBox="1"/>
          <p:nvPr/>
        </p:nvSpPr>
        <p:spPr>
          <a:xfrm>
            <a:off x="8702388" y="1696520"/>
            <a:ext cx="149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800" b="1" dirty="0"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800" dirty="0"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939" y="782176"/>
            <a:ext cx="11665296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dirty="0"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939" y="116633"/>
            <a:ext cx="13105456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9400" t="16925" r="12201" b="54410"/>
          <a:stretch>
            <a:fillRect/>
          </a:stretch>
        </p:blipFill>
        <p:spPr>
          <a:xfrm>
            <a:off x="408954" y="1859394"/>
            <a:ext cx="4324703" cy="3513822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2" cstate="screen"/>
          <a:srcRect l="1020" b="5828"/>
          <a:stretch>
            <a:fillRect/>
          </a:stretch>
        </p:blipFill>
        <p:spPr>
          <a:xfrm>
            <a:off x="1587" y="5983909"/>
            <a:ext cx="4943872" cy="87409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060008" y="1656742"/>
            <a:ext cx="6336704" cy="414852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pPr algn="just"/>
              <a:r>
                <a:rPr lang="vi-VN" sz="3600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nam nói “Cậu để tớ giúp!” khi thấy bạn nữ đang bưng sách vở. </a:t>
              </a:r>
              <a:endParaRPr lang="vi-VN" sz="36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Thể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hiện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sự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thân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thiện</a:t>
              </a:r>
              <a:r>
                <a:rPr lang="en-US" altLang="zh-CN" sz="3600" b="1" dirty="0">
                  <a:solidFill>
                    <a:srgbClr val="C00000"/>
                  </a:solidFill>
                  <a:latin typeface="+mj-lt"/>
                </a:rPr>
                <a:t>,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vui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b="1" dirty="0" err="1">
                  <a:solidFill>
                    <a:srgbClr val="C00000"/>
                  </a:solidFill>
                  <a:latin typeface="+mj-lt"/>
                </a:rPr>
                <a:t>vẻ</a:t>
              </a:r>
              <a:r>
                <a:rPr lang="zh-CN" altLang="en-US" sz="3600" b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của</a:t>
              </a:r>
              <a:r>
                <a:rPr lang="zh-CN" altLang="en-US" sz="3600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zh-CN" altLang="en-US" sz="3600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bạn</a:t>
              </a:r>
              <a:r>
                <a:rPr lang="zh-CN" altLang="en-US" sz="3600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trong</a:t>
              </a:r>
              <a:r>
                <a:rPr lang="zh-CN" altLang="en-US" sz="3600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zh-CN" sz="3600" dirty="0" err="1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tranh</a:t>
              </a:r>
              <a:r>
                <a:rPr lang="en-US" altLang="zh-CN" sz="3600" dirty="0">
                  <a:solidFill>
                    <a:schemeClr val="accent2">
                      <a:lumMod val="50000"/>
                    </a:schemeClr>
                  </a:solidFill>
                  <a:latin typeface="+mj-lt"/>
                </a:rPr>
                <a:t>.</a:t>
              </a:r>
              <a:endParaRPr lang="zh-CN" alt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  <a:p>
              <a:endPara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文本框 18"/>
          <p:cNvSpPr txBox="1"/>
          <p:nvPr/>
        </p:nvSpPr>
        <p:spPr>
          <a:xfrm>
            <a:off x="5825799" y="1687211"/>
            <a:ext cx="1499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Mẫu</a:t>
            </a:r>
            <a:endParaRPr lang="zh-CN" altLang="en-US" sz="3600" b="1" dirty="0"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5476,00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5595" y="-1683568"/>
            <a:ext cx="609600" cy="609600"/>
          </a:xfrm>
          <a:prstGeom prst="rect">
            <a:avLst/>
          </a:prstGeom>
        </p:spPr>
      </p:pic>
      <p:sp>
        <p:nvSpPr>
          <p:cNvPr id="14" name="文本框 18"/>
          <p:cNvSpPr txBox="1"/>
          <p:nvPr/>
        </p:nvSpPr>
        <p:spPr>
          <a:xfrm>
            <a:off x="640532" y="206727"/>
            <a:ext cx="1016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1. </a:t>
            </a:r>
            <a:r>
              <a:rPr lang="en-US" altLang="zh-CN" sz="3600" dirty="0" err="1"/>
              <a:t>Chỉ</a:t>
            </a:r>
            <a:r>
              <a:rPr lang="zh-CN" altLang="en-US" sz="3600" dirty="0"/>
              <a:t> </a:t>
            </a:r>
            <a:r>
              <a:rPr lang="en-US" altLang="zh-CN" sz="3600" dirty="0" err="1"/>
              <a:t>ra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của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các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bạn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trong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tranh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939" y="782176"/>
            <a:ext cx="11665296" cy="5815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组合 561"/>
          <p:cNvGrpSpPr/>
          <p:nvPr/>
        </p:nvGrpSpPr>
        <p:grpSpPr>
          <a:xfrm>
            <a:off x="264939" y="116633"/>
            <a:ext cx="13105456" cy="1368151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>
                <a:defRPr/>
              </a:pPr>
              <a:endParaRPr lang="zh-CN" altLang="en-US" kern="0" dirty="0">
                <a:solidFill>
                  <a:sysClr val="window" lastClr="FFFFFF"/>
                </a:solidFill>
                <a:ea typeface="Microsoft YaHei" panose="020B0503020204020204" charset="-122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9400" t="16925" r="12201" b="54410"/>
          <a:stretch>
            <a:fillRect/>
          </a:stretch>
        </p:blipFill>
        <p:spPr>
          <a:xfrm>
            <a:off x="1093663" y="1538453"/>
            <a:ext cx="2947726" cy="23950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"/>
          <a:srcRect l="12168" t="45997" r="9433" b="24434"/>
          <a:stretch>
            <a:fillRect/>
          </a:stretch>
        </p:blipFill>
        <p:spPr>
          <a:xfrm>
            <a:off x="1196894" y="4021726"/>
            <a:ext cx="2947726" cy="2470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62" t="15981" r="19339" b="53780"/>
          <a:stretch>
            <a:fillRect/>
          </a:stretch>
        </p:blipFill>
        <p:spPr>
          <a:xfrm>
            <a:off x="4982509" y="1571783"/>
            <a:ext cx="2639180" cy="23459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569" t="45833" r="17832" b="23928"/>
          <a:stretch>
            <a:fillRect/>
          </a:stretch>
        </p:blipFill>
        <p:spPr>
          <a:xfrm>
            <a:off x="4945459" y="3924595"/>
            <a:ext cx="2676229" cy="2378870"/>
          </a:xfrm>
          <a:prstGeom prst="rect">
            <a:avLst/>
          </a:prstGeom>
        </p:spPr>
      </p:pic>
      <p:pic>
        <p:nvPicPr>
          <p:cNvPr id="19" name="图片 19"/>
          <p:cNvPicPr>
            <a:picLocks noChangeAspect="1"/>
          </p:cNvPicPr>
          <p:nvPr/>
        </p:nvPicPr>
        <p:blipFill rotWithShape="1">
          <a:blip r:embed="rId3" cstate="screen"/>
          <a:srcRect l="1020" b="5828"/>
          <a:stretch>
            <a:fillRect/>
          </a:stretch>
        </p:blipFill>
        <p:spPr>
          <a:xfrm>
            <a:off x="1587" y="5983909"/>
            <a:ext cx="4943872" cy="8740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79190" y="1503553"/>
            <a:ext cx="3633020" cy="1745505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Các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bạn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đang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nói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làm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gì</a:t>
              </a:r>
              <a:r>
                <a:rPr lang="en-US" sz="2800" dirty="0">
                  <a:solidFill>
                    <a:schemeClr val="tx1"/>
                  </a:solidFill>
                </a:rPr>
                <a:t>?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/>
          <p:cNvSpPr txBox="1"/>
          <p:nvPr/>
        </p:nvSpPr>
        <p:spPr>
          <a:xfrm>
            <a:off x="8702388" y="1696520"/>
            <a:ext cx="1499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800" b="1" dirty="0"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800" dirty="0"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44624" y="3701322"/>
            <a:ext cx="3262674" cy="2160240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6"/>
              <a:srcRect l="66799"/>
              <a:stretch>
                <a:fillRect/>
              </a:stretch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/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2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>
              <a:fillRect/>
            </a:stretch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21" name="文本框 18"/>
          <p:cNvSpPr txBox="1"/>
          <p:nvPr/>
        </p:nvSpPr>
        <p:spPr>
          <a:xfrm>
            <a:off x="640532" y="206727"/>
            <a:ext cx="10161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1. </a:t>
            </a:r>
            <a:r>
              <a:rPr lang="en-US" altLang="zh-CN" sz="3600" dirty="0" err="1"/>
              <a:t>Chỉ</a:t>
            </a:r>
            <a:r>
              <a:rPr lang="zh-CN" altLang="en-US" sz="3600" dirty="0"/>
              <a:t> </a:t>
            </a:r>
            <a:r>
              <a:rPr lang="en-US" altLang="zh-CN" sz="3600" dirty="0" err="1"/>
              <a:t>ra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những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việc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làm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thể</a:t>
            </a:r>
            <a:r>
              <a:rPr lang="zh-CN" altLang="en-US" sz="3600" dirty="0"/>
              <a:t> </a:t>
            </a:r>
            <a:r>
              <a:rPr lang="en-US" altLang="zh-CN" sz="3600" dirty="0" err="1"/>
              <a:t>hiện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sự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thân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thiện</a:t>
            </a:r>
            <a:r>
              <a:rPr lang="en-US" altLang="zh-CN" sz="3600" dirty="0"/>
              <a:t>, </a:t>
            </a:r>
            <a:r>
              <a:rPr lang="en-US" altLang="zh-CN" sz="3600" dirty="0" err="1"/>
              <a:t>vui</a:t>
            </a:r>
            <a:r>
              <a:rPr lang="zh-CN" altLang="en-US" sz="3600" dirty="0"/>
              <a:t> </a:t>
            </a:r>
            <a:r>
              <a:rPr lang="en-US" altLang="zh-CN" sz="3600" dirty="0" err="1"/>
              <a:t>vẻ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của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các</a:t>
            </a:r>
            <a:r>
              <a:rPr lang="zh-CN" altLang="en-US" sz="3600" dirty="0"/>
              <a:t> </a:t>
            </a:r>
            <a:r>
              <a:rPr lang="en-US" altLang="zh-CN" sz="3600" dirty="0" err="1"/>
              <a:t>bạn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trong</a:t>
            </a:r>
            <a:r>
              <a:rPr lang="zh-CN" altLang="en-US" sz="3600" dirty="0"/>
              <a:t> </a:t>
            </a:r>
            <a:r>
              <a:rPr lang="en-US" altLang="zh-CN" sz="3600" dirty="0" err="1"/>
              <a:t>tranh</a:t>
            </a:r>
            <a:r>
              <a:rPr lang="en-US" altLang="zh-CN" sz="3600" dirty="0"/>
              <a:t>.</a:t>
            </a:r>
            <a:endParaRPr lang="zh-CN" altLang="en-US" sz="3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screen"/>
          <a:srcRect r="1773"/>
          <a:stretch>
            <a:fillRect/>
          </a:stretch>
        </p:blipFill>
        <p:spPr>
          <a:xfrm>
            <a:off x="1588" y="3852772"/>
            <a:ext cx="12206689" cy="300522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screen"/>
          <a:srcRect l="1020" b="5828"/>
          <a:stretch>
            <a:fillRect/>
          </a:stretch>
        </p:blipFill>
        <p:spPr>
          <a:xfrm>
            <a:off x="1587" y="4708284"/>
            <a:ext cx="12192000" cy="21497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265992" y="4077699"/>
            <a:ext cx="11939563" cy="27869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248" y="2844768"/>
            <a:ext cx="810620" cy="9571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98513">
            <a:off x="2168280" y="-100980"/>
            <a:ext cx="1525407" cy="2730479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21259" flipH="1">
            <a:off x="7495120" y="-205384"/>
            <a:ext cx="1525407" cy="2730479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259" y="-59220"/>
            <a:ext cx="4794818" cy="47675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/>
          <p:cNvSpPr txBox="1"/>
          <p:nvPr/>
        </p:nvSpPr>
        <p:spPr>
          <a:xfrm>
            <a:off x="3832533" y="2235592"/>
            <a:ext cx="32409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400" b="1" dirty="0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400" b="1" dirty="0" err="1">
                <a:solidFill>
                  <a:srgbClr val="C00000"/>
                </a:solidFill>
                <a:latin typeface="+mj-lt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400" dirty="0">
              <a:solidFill>
                <a:srgbClr val="C00000"/>
              </a:solidFill>
              <a:latin typeface="+mj-lt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p="http://schemas.openxmlformats.org/presentationml/2006/main">
  <p:tag name="ISPRING_RESOURCE_PATHS_HASH_PRESENTER" val="279f886d91965d3ffffa23f853ac6f55391e328f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F49100"/>
      </a:accent6>
      <a:hlink>
        <a:srgbClr val="F49100"/>
      </a:hlink>
      <a:folHlink>
        <a:srgbClr val="85DFD0"/>
      </a:folHlink>
    </a:clrScheme>
    <a:fontScheme name="定制">
      <a:majorFont>
        <a:latin typeface="Segoe UI"/>
        <a:ea typeface="微软雅黑"/>
        <a:cs typeface=""/>
      </a:majorFont>
      <a:minorFont>
        <a:latin typeface="Segoe U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17406D"/>
    </a:dk2>
    <a:lt2>
      <a:srgbClr val="DBEF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F49100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1953</Words>
  <Application>WPS Presentation</Application>
  <PresentationFormat>Custom</PresentationFormat>
  <Paragraphs>117</Paragraphs>
  <Slides>17</Slides>
  <Notes>15</Notes>
  <HiddenSlides>0</HiddenSlides>
  <MMClips>4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Arial</vt:lpstr>
      <vt:lpstr>SimSun</vt:lpstr>
      <vt:lpstr>Wingdings</vt:lpstr>
      <vt:lpstr>Segoe UI</vt:lpstr>
      <vt:lpstr>Microsoft YaHei</vt:lpstr>
      <vt:lpstr>Segoe UI</vt:lpstr>
      <vt:lpstr>Calibri</vt:lpstr>
      <vt:lpstr>Times New Roman</vt:lpstr>
      <vt:lpstr>仓耳今楷05-6763 W05</vt:lpstr>
      <vt:lpstr>Calibri</vt:lpstr>
      <vt:lpstr>Arima Madurai</vt:lpstr>
      <vt:lpstr>VNI-Avo</vt:lpstr>
      <vt:lpstr>Segoe Print</vt:lpstr>
      <vt:lpstr>Arial Unicode MS</vt:lpstr>
      <vt:lpstr>Arial</vt:lpstr>
      <vt:lpstr>jeppt.com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TỰ ĐÁNH GIÁ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幼儿园家长会</dc:title>
  <dc:creator>第一PPT</dc:creator>
  <cp:keywords>www.1ppt.com</cp:keywords>
  <cp:lastModifiedBy>DELL</cp:lastModifiedBy>
  <cp:revision>110</cp:revision>
  <dcterms:created xsi:type="dcterms:W3CDTF">2015-10-14T02:42:00Z</dcterms:created>
  <dcterms:modified xsi:type="dcterms:W3CDTF">2023-10-22T02:53:25Z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1033-12.2.0.13266</vt:lpwstr>
  </property>
  <property fmtid="{D5CDD505-2E9C-101B-9397-08002B2CF9AE}" pid="3" name="ICV">
    <vt:lpwstr>DAD81BE437284CEE97B1232FACAC09A9_12</vt:lpwstr>
  </property>
</Properties>
</file>